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5" r:id="rId2"/>
  </p:sldMasterIdLst>
  <p:notesMasterIdLst>
    <p:notesMasterId r:id="rId21"/>
  </p:notesMasterIdLst>
  <p:sldIdLst>
    <p:sldId id="276" r:id="rId3"/>
    <p:sldId id="4122" r:id="rId4"/>
    <p:sldId id="277" r:id="rId5"/>
    <p:sldId id="266" r:id="rId6"/>
    <p:sldId id="422" r:id="rId7"/>
    <p:sldId id="4778" r:id="rId8"/>
    <p:sldId id="291" r:id="rId9"/>
    <p:sldId id="292" r:id="rId10"/>
    <p:sldId id="288" r:id="rId11"/>
    <p:sldId id="290" r:id="rId12"/>
    <p:sldId id="293" r:id="rId13"/>
    <p:sldId id="294" r:id="rId14"/>
    <p:sldId id="324" r:id="rId15"/>
    <p:sldId id="497" r:id="rId16"/>
    <p:sldId id="499" r:id="rId17"/>
    <p:sldId id="282" r:id="rId18"/>
    <p:sldId id="280" r:id="rId19"/>
    <p:sldId id="4711" r:id="rId20"/>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4D92"/>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63" autoAdjust="0"/>
    <p:restoredTop sz="95250" autoAdjust="0"/>
  </p:normalViewPr>
  <p:slideViewPr>
    <p:cSldViewPr>
      <p:cViewPr varScale="1">
        <p:scale>
          <a:sx n="97" d="100"/>
          <a:sy n="97" d="100"/>
        </p:scale>
        <p:origin x="800" y="284"/>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4/26/2025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123B04-A11E-4ECA-8C2F-B25EF2142BD0}" type="slidenum">
              <a:rPr lang="en-US" smtClean="0"/>
              <a:t>12</a:t>
            </a:fld>
            <a:endParaRPr lang="en-US"/>
          </a:p>
        </p:txBody>
      </p:sp>
    </p:spTree>
    <p:extLst>
      <p:ext uri="{BB962C8B-B14F-4D97-AF65-F5344CB8AC3E}">
        <p14:creationId xmlns:p14="http://schemas.microsoft.com/office/powerpoint/2010/main" val="194414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B8D726-D0BC-B240-A677-46F99704B744}" type="slidenum">
              <a:rPr lang="en-US" smtClean="0"/>
              <a:pPr/>
              <a:t>18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2.xml"/><Relationship Id="rId1" Type="http://schemas.openxmlformats.org/officeDocument/2006/relationships/themeOverride" Target="../theme/themeOverride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4/26/2025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44841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644077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www.anubhavtrainings.com</a:t>
            </a:r>
          </a:p>
        </p:txBody>
      </p:sp>
      <p:sp>
        <p:nvSpPr>
          <p:cNvPr id="6" name="Slide Number Placeholder 5"/>
          <p:cNvSpPr>
            <a:spLocks noGrp="1"/>
          </p:cNvSpPr>
          <p:nvPr>
            <p:ph type="sldNum" sz="quarter" idx="12"/>
          </p:nvPr>
        </p:nvSpPr>
        <p:spPr>
          <a:xfrm>
            <a:off x="609441" y="6356351"/>
            <a:ext cx="2844059" cy="365125"/>
          </a:xfrm>
        </p:spPr>
        <p:txBody>
          <a:bodyPr/>
          <a:lstStyle>
            <a:lvl1pPr algn="l">
              <a:defRPr/>
            </a:lvl1pPr>
          </a:lstStyle>
          <a:p>
            <a:fld id="{B6F15528-21DE-4FAA-801E-634DDDAF4B2B}" type="slidenum">
              <a:rPr lang="en-US" smtClean="0"/>
              <a:pPr/>
              <a:t>‹#›</a:t>
            </a:fld>
            <a:endParaRPr lang="en-US"/>
          </a:p>
        </p:txBody>
      </p:sp>
      <p:sp>
        <p:nvSpPr>
          <p:cNvPr id="8" name="Title 1"/>
          <p:cNvSpPr>
            <a:spLocks noGrp="1"/>
          </p:cNvSpPr>
          <p:nvPr>
            <p:ph type="title" hasCustomPrompt="1"/>
          </p:nvPr>
        </p:nvSpPr>
        <p:spPr>
          <a:xfrm>
            <a:off x="609441" y="584201"/>
            <a:ext cx="10969943" cy="711201"/>
          </a:xfrm>
          <a:prstGeom prst="rect">
            <a:avLst/>
          </a:prstGeom>
        </p:spPr>
        <p:txBody>
          <a:bodyPr/>
          <a:lstStyle>
            <a:lvl1pPr>
              <a:defRPr sz="3732">
                <a:gradFill>
                  <a:gsLst>
                    <a:gs pos="0">
                      <a:srgbClr val="002060"/>
                    </a:gs>
                    <a:gs pos="100000">
                      <a:srgbClr val="0070C0"/>
                    </a:gs>
                  </a:gsLst>
                  <a:lin ang="5400000" scaled="0"/>
                </a:gradFill>
              </a:defRPr>
            </a:lvl1pPr>
          </a:lstStyle>
          <a:p>
            <a:r>
              <a:rPr lang="en-US" dirty="0"/>
              <a:t>Click to edit title style</a:t>
            </a:r>
          </a:p>
        </p:txBody>
      </p:sp>
      <p:pic>
        <p:nvPicPr>
          <p:cNvPr id="2" name="Picture 1" descr="A yellow circle with black letters and a black background&#10;&#10;Description automatically generated">
            <a:extLst>
              <a:ext uri="{FF2B5EF4-FFF2-40B4-BE49-F238E27FC236}">
                <a16:creationId xmlns:a16="http://schemas.microsoft.com/office/drawing/2014/main" id="{BE9035D6-1EB0-67FD-788E-258B941A5BB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7249948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1092200"/>
            <a:ext cx="4010039" cy="1162051"/>
          </a:xfrm>
          <a:prstGeom prst="rect">
            <a:avLst/>
          </a:prstGeom>
        </p:spPr>
        <p:txBody>
          <a:bodyPr anchor="b"/>
          <a:lstStyle>
            <a:lvl1pPr algn="l">
              <a:defRPr sz="2666" b="1"/>
            </a:lvl1pPr>
          </a:lstStyle>
          <a:p>
            <a:r>
              <a:rPr lang="en-US"/>
              <a:t>Click to edit Master title style</a:t>
            </a:r>
          </a:p>
        </p:txBody>
      </p:sp>
      <p:sp>
        <p:nvSpPr>
          <p:cNvPr id="3" name="Content Placeholder 2"/>
          <p:cNvSpPr>
            <a:spLocks noGrp="1"/>
          </p:cNvSpPr>
          <p:nvPr>
            <p:ph idx="1"/>
          </p:nvPr>
        </p:nvSpPr>
        <p:spPr>
          <a:xfrm>
            <a:off x="4765492" y="1092201"/>
            <a:ext cx="6813892" cy="5033964"/>
          </a:xfrm>
        </p:spPr>
        <p:txBody>
          <a:bodyPr>
            <a:normAutofit/>
          </a:bodyPr>
          <a:lstStyle>
            <a:lvl1pPr>
              <a:defRPr sz="3199"/>
            </a:lvl1pPr>
            <a:lvl2pPr>
              <a:defRPr sz="2666"/>
            </a:lvl2pPr>
            <a:lvl3pPr>
              <a:defRPr sz="2399"/>
            </a:lvl3pPr>
            <a:lvl4pPr>
              <a:defRPr sz="2133"/>
            </a:lvl4pPr>
            <a:lvl5pPr>
              <a:defRPr sz="2133"/>
            </a:lvl5pPr>
            <a:lvl6pPr>
              <a:defRPr sz="2666"/>
            </a:lvl6pPr>
            <a:lvl7pPr>
              <a:defRPr sz="2666"/>
            </a:lvl7pPr>
            <a:lvl8pPr>
              <a:defRPr sz="2666"/>
            </a:lvl8pPr>
            <a:lvl9pPr>
              <a:defRPr sz="2666"/>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443" y="2311401"/>
            <a:ext cx="4010039" cy="3814764"/>
          </a:xfrm>
        </p:spPr>
        <p:txBody>
          <a:bodyPr/>
          <a:lstStyle>
            <a:lvl1pPr marL="0" indent="0">
              <a:buNone/>
              <a:defRPr sz="1866"/>
            </a:lvl1pPr>
            <a:lvl2pPr marL="609448" indent="0">
              <a:buNone/>
              <a:defRPr sz="1600"/>
            </a:lvl2pPr>
            <a:lvl3pPr marL="1218895" indent="0">
              <a:buNone/>
              <a:defRPr sz="1333"/>
            </a:lvl3pPr>
            <a:lvl4pPr marL="1828343" indent="0">
              <a:buNone/>
              <a:defRPr sz="1200"/>
            </a:lvl4pPr>
            <a:lvl5pPr marL="2437790" indent="0">
              <a:buNone/>
              <a:defRPr sz="1200"/>
            </a:lvl5pPr>
            <a:lvl6pPr marL="3047238" indent="0">
              <a:buNone/>
              <a:defRPr sz="1200"/>
            </a:lvl6pPr>
            <a:lvl7pPr marL="3656686" indent="0">
              <a:buNone/>
              <a:defRPr sz="1200"/>
            </a:lvl7pPr>
            <a:lvl8pPr marL="4266133" indent="0">
              <a:buNone/>
              <a:defRPr sz="1200"/>
            </a:lvl8pPr>
            <a:lvl9pPr marL="4875581" indent="0">
              <a:buNone/>
              <a:defRPr sz="12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www.anubhavtrainings.com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pic>
        <p:nvPicPr>
          <p:cNvPr id="8" name="Picture 7" descr="A yellow circle with black letters and a black background&#10;&#10;Description automatically generated">
            <a:extLst>
              <a:ext uri="{FF2B5EF4-FFF2-40B4-BE49-F238E27FC236}">
                <a16:creationId xmlns:a16="http://schemas.microsoft.com/office/drawing/2014/main" id="{40C7AE83-204E-A484-7237-A7EA3EBC4DA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1222071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7662" y="1498600"/>
            <a:ext cx="7008574" cy="711200"/>
          </a:xfrm>
          <a:prstGeom prst="rect">
            <a:avLst/>
          </a:prstGeom>
        </p:spPr>
        <p:txBody>
          <a:bodyPr vert="horz" lIns="91440" tIns="45720" rIns="91440" bIns="45720" rtlCol="0" anchor="ctr">
            <a:noAutofit/>
          </a:bodyPr>
          <a:lstStyle>
            <a:lvl1pPr algn="r">
              <a:defRPr lang="en-US" sz="4799" dirty="0"/>
            </a:lvl1pPr>
          </a:lstStyle>
          <a:p>
            <a:pPr lvl="0"/>
            <a:r>
              <a:rPr lang="en-US" dirty="0"/>
              <a:t>Click to edit title</a:t>
            </a:r>
          </a:p>
        </p:txBody>
      </p:sp>
      <p:sp>
        <p:nvSpPr>
          <p:cNvPr id="3" name="Subtitle 2"/>
          <p:cNvSpPr>
            <a:spLocks noGrp="1"/>
          </p:cNvSpPr>
          <p:nvPr>
            <p:ph type="subTitle" idx="1"/>
          </p:nvPr>
        </p:nvSpPr>
        <p:spPr>
          <a:xfrm>
            <a:off x="4367662" y="2209800"/>
            <a:ext cx="7008574" cy="1219200"/>
          </a:xfrm>
        </p:spPr>
        <p:txBody>
          <a:bodyPr/>
          <a:lstStyle>
            <a:lvl1pPr marL="0" indent="0" algn="r">
              <a:buNone/>
              <a:defRPr>
                <a:solidFill>
                  <a:schemeClr val="bg1">
                    <a:lumMod val="50000"/>
                  </a:schemeClr>
                </a:solidFill>
                <a:effectLst/>
              </a:defRPr>
            </a:lvl1pPr>
            <a:lvl2pPr marL="609448" indent="0" algn="ctr">
              <a:buNone/>
              <a:defRPr>
                <a:solidFill>
                  <a:schemeClr val="tx1">
                    <a:tint val="75000"/>
                  </a:schemeClr>
                </a:solidFill>
              </a:defRPr>
            </a:lvl2pPr>
            <a:lvl3pPr marL="1218895" indent="0" algn="ctr">
              <a:buNone/>
              <a:defRPr>
                <a:solidFill>
                  <a:schemeClr val="tx1">
                    <a:tint val="75000"/>
                  </a:schemeClr>
                </a:solidFill>
              </a:defRPr>
            </a:lvl3pPr>
            <a:lvl4pPr marL="1828343" indent="0" algn="ctr">
              <a:buNone/>
              <a:defRPr>
                <a:solidFill>
                  <a:schemeClr val="tx1">
                    <a:tint val="75000"/>
                  </a:schemeClr>
                </a:solidFill>
              </a:defRPr>
            </a:lvl4pPr>
            <a:lvl5pPr marL="2437790"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6" descr="A yellow circle with black letters and a black background&#10;&#10;Description automatically generated">
            <a:extLst>
              <a:ext uri="{FF2B5EF4-FFF2-40B4-BE49-F238E27FC236}">
                <a16:creationId xmlns:a16="http://schemas.microsoft.com/office/drawing/2014/main" id="{BA5CE939-B381-3A45-13A6-F58CC000B48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18556524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www.anubhavtrainings.com</a:t>
            </a:r>
          </a:p>
        </p:txBody>
      </p:sp>
      <p:sp>
        <p:nvSpPr>
          <p:cNvPr id="6" name="Slide Number Placeholder 5"/>
          <p:cNvSpPr>
            <a:spLocks noGrp="1"/>
          </p:cNvSpPr>
          <p:nvPr>
            <p:ph type="sldNum" sz="quarter" idx="12"/>
          </p:nvPr>
        </p:nvSpPr>
        <p:spPr>
          <a:xfrm>
            <a:off x="609441" y="6356351"/>
            <a:ext cx="2844059" cy="365125"/>
          </a:xfrm>
        </p:spPr>
        <p:txBody>
          <a:bodyPr/>
          <a:lstStyle>
            <a:lvl1pPr algn="l">
              <a:defRPr/>
            </a:lvl1pPr>
          </a:lstStyle>
          <a:p>
            <a:fld id="{B6F15528-21DE-4FAA-801E-634DDDAF4B2B}" type="slidenum">
              <a:rPr lang="en-US" smtClean="0"/>
              <a:pPr/>
              <a:t>‹#›</a:t>
            </a:fld>
            <a:endParaRPr lang="en-US"/>
          </a:p>
        </p:txBody>
      </p:sp>
      <p:sp>
        <p:nvSpPr>
          <p:cNvPr id="8" name="Title 1"/>
          <p:cNvSpPr>
            <a:spLocks noGrp="1"/>
          </p:cNvSpPr>
          <p:nvPr>
            <p:ph type="title" hasCustomPrompt="1"/>
          </p:nvPr>
        </p:nvSpPr>
        <p:spPr>
          <a:xfrm>
            <a:off x="609441" y="584201"/>
            <a:ext cx="10969943" cy="711201"/>
          </a:xfrm>
          <a:prstGeom prst="rect">
            <a:avLst/>
          </a:prstGeom>
        </p:spPr>
        <p:txBody>
          <a:bodyPr/>
          <a:lstStyle>
            <a:lvl1pPr>
              <a:defRPr sz="3732">
                <a:gradFill>
                  <a:gsLst>
                    <a:gs pos="0">
                      <a:srgbClr val="002060"/>
                    </a:gs>
                    <a:gs pos="100000">
                      <a:srgbClr val="0070C0"/>
                    </a:gs>
                  </a:gsLst>
                  <a:lin ang="5400000" scaled="0"/>
                </a:gradFill>
              </a:defRPr>
            </a:lvl1pPr>
          </a:lstStyle>
          <a:p>
            <a:r>
              <a:rPr lang="en-US" dirty="0"/>
              <a:t>Click to edit title style</a:t>
            </a:r>
          </a:p>
        </p:txBody>
      </p:sp>
      <p:pic>
        <p:nvPicPr>
          <p:cNvPr id="2" name="Picture 1" descr="A yellow circle with black letters and a black background&#10;&#10;Description automatically generated">
            <a:extLst>
              <a:ext uri="{FF2B5EF4-FFF2-40B4-BE49-F238E27FC236}">
                <a16:creationId xmlns:a16="http://schemas.microsoft.com/office/drawing/2014/main" id="{BE9035D6-1EB0-67FD-788E-258B941A5BB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14675314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2833" y="4406901"/>
            <a:ext cx="10360501" cy="1362075"/>
          </a:xfrm>
          <a:prstGeom prst="rect">
            <a:avLst/>
          </a:prstGeom>
        </p:spPr>
        <p:txBody>
          <a:bodyPr anchor="t"/>
          <a:lstStyle>
            <a:lvl1pPr algn="l">
              <a:defRPr sz="4266" b="1" cap="none"/>
            </a:lvl1pPr>
          </a:lstStyle>
          <a:p>
            <a:r>
              <a:rPr lang="en-US"/>
              <a:t>Click to edit title style</a:t>
            </a:r>
            <a:endParaRPr lang="en-US" dirty="0"/>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666">
                <a:solidFill>
                  <a:schemeClr val="tx1">
                    <a:tint val="75000"/>
                  </a:schemeClr>
                </a:solidFill>
              </a:defRPr>
            </a:lvl1pPr>
            <a:lvl2pPr marL="609448" indent="0">
              <a:buNone/>
              <a:defRPr sz="2399">
                <a:solidFill>
                  <a:schemeClr val="tx1">
                    <a:tint val="75000"/>
                  </a:schemeClr>
                </a:solidFill>
              </a:defRPr>
            </a:lvl2pPr>
            <a:lvl3pPr marL="1218895" indent="0">
              <a:buNone/>
              <a:defRPr sz="2133">
                <a:solidFill>
                  <a:schemeClr val="tx1">
                    <a:tint val="75000"/>
                  </a:schemeClr>
                </a:solidFill>
              </a:defRPr>
            </a:lvl3pPr>
            <a:lvl4pPr marL="1828343" indent="0">
              <a:buNone/>
              <a:defRPr sz="1866">
                <a:solidFill>
                  <a:schemeClr val="tx1">
                    <a:tint val="75000"/>
                  </a:schemeClr>
                </a:solidFill>
              </a:defRPr>
            </a:lvl4pPr>
            <a:lvl5pPr marL="2437790" indent="0">
              <a:buNone/>
              <a:defRPr sz="1866">
                <a:solidFill>
                  <a:schemeClr val="tx1">
                    <a:tint val="75000"/>
                  </a:schemeClr>
                </a:solidFill>
              </a:defRPr>
            </a:lvl5pPr>
            <a:lvl6pPr marL="3047238" indent="0">
              <a:buNone/>
              <a:defRPr sz="1866">
                <a:solidFill>
                  <a:schemeClr val="tx1">
                    <a:tint val="75000"/>
                  </a:schemeClr>
                </a:solidFill>
              </a:defRPr>
            </a:lvl6pPr>
            <a:lvl7pPr marL="3656686" indent="0">
              <a:buNone/>
              <a:defRPr sz="1866">
                <a:solidFill>
                  <a:schemeClr val="tx1">
                    <a:tint val="75000"/>
                  </a:schemeClr>
                </a:solidFill>
              </a:defRPr>
            </a:lvl7pPr>
            <a:lvl8pPr marL="4266133" indent="0">
              <a:buNone/>
              <a:defRPr sz="1866">
                <a:solidFill>
                  <a:schemeClr val="tx1">
                    <a:tint val="75000"/>
                  </a:schemeClr>
                </a:solidFill>
              </a:defRPr>
            </a:lvl8pPr>
            <a:lvl9pPr marL="4875581" indent="0">
              <a:buNone/>
              <a:defRPr sz="1866">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www.anubhavtrainings.com</a:t>
            </a:r>
          </a:p>
        </p:txBody>
      </p:sp>
      <p:sp>
        <p:nvSpPr>
          <p:cNvPr id="6" name="Slide Number Placeholder 5"/>
          <p:cNvSpPr>
            <a:spLocks noGrp="1"/>
          </p:cNvSpPr>
          <p:nvPr>
            <p:ph type="sldNum" sz="quarter" idx="12"/>
          </p:nvPr>
        </p:nvSpPr>
        <p:spPr>
          <a:xfrm>
            <a:off x="304721" y="6356351"/>
            <a:ext cx="2844059" cy="365125"/>
          </a:xfrm>
        </p:spPr>
        <p:txBody>
          <a:bodyPr/>
          <a:lstStyle>
            <a:lvl1pPr algn="l">
              <a:defRPr/>
            </a:lvl1pPr>
          </a:lstStyle>
          <a:p>
            <a:fld id="{B6F15528-21DE-4FAA-801E-634DDDAF4B2B}" type="slidenum">
              <a:rPr lang="en-US" smtClean="0"/>
              <a:pPr/>
              <a:t>‹#›</a:t>
            </a:fld>
            <a:endParaRPr lang="en-US"/>
          </a:p>
        </p:txBody>
      </p:sp>
      <p:pic>
        <p:nvPicPr>
          <p:cNvPr id="7" name="Picture 6" descr="A yellow circle with black letters and a black background&#10;&#10;Description automatically generated">
            <a:extLst>
              <a:ext uri="{FF2B5EF4-FFF2-40B4-BE49-F238E27FC236}">
                <a16:creationId xmlns:a16="http://schemas.microsoft.com/office/drawing/2014/main" id="{19859E39-C1F4-F452-A609-81C93B9864E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249599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76201"/>
            <a:ext cx="10969943" cy="812801"/>
          </a:xfrm>
          <a:prstGeom prst="rect">
            <a:avLst/>
          </a:prstGeom>
        </p:spPr>
        <p:txBody>
          <a:bodyPr/>
          <a:lstStyle/>
          <a:p>
            <a:r>
              <a:rPr lang="en-US" dirty="0"/>
              <a:t>Click to edit title style</a:t>
            </a:r>
          </a:p>
        </p:txBody>
      </p:sp>
      <p:sp>
        <p:nvSpPr>
          <p:cNvPr id="6" name="Footer Placeholder 5"/>
          <p:cNvSpPr>
            <a:spLocks noGrp="1"/>
          </p:cNvSpPr>
          <p:nvPr>
            <p:ph type="ftr" sz="quarter" idx="11"/>
          </p:nvPr>
        </p:nvSpPr>
        <p:spPr/>
        <p:txBody>
          <a:bodyPr/>
          <a:lstStyle/>
          <a:p>
            <a:r>
              <a:rPr lang="en-US" dirty="0"/>
              <a:t>www.anubhavtrainings.com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609441" y="1295400"/>
            <a:ext cx="5383398" cy="4876800"/>
          </a:xfrm>
        </p:spPr>
        <p:txBody>
          <a:bodyPr>
            <a:normAutofit/>
          </a:bodyPr>
          <a:lstStyle>
            <a:lvl1pPr marL="0" indent="0">
              <a:buFont typeface="Arial" pitchFamily="34" charset="0"/>
              <a:buNone/>
              <a:defRPr sz="1866"/>
            </a:lvl1pPr>
            <a:lvl2pPr>
              <a:defRPr sz="1600"/>
            </a:lvl2pPr>
            <a:lvl3pPr>
              <a:defRPr sz="1466"/>
            </a:lvl3pPr>
            <a:lvl4pPr>
              <a:defRPr sz="1466"/>
            </a:lvl4pPr>
            <a:lvl5pPr>
              <a:defRPr sz="14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8"/>
          <p:cNvSpPr>
            <a:spLocks noGrp="1"/>
          </p:cNvSpPr>
          <p:nvPr>
            <p:ph sz="quarter" idx="14"/>
          </p:nvPr>
        </p:nvSpPr>
        <p:spPr>
          <a:xfrm>
            <a:off x="6195986" y="1295400"/>
            <a:ext cx="5383398" cy="4876800"/>
          </a:xfrm>
        </p:spPr>
        <p:txBody>
          <a:bodyPr>
            <a:normAutofit/>
          </a:bodyPr>
          <a:lstStyle>
            <a:lvl1pPr marL="0" indent="0">
              <a:buNone/>
              <a:defRPr sz="1866"/>
            </a:lvl1pPr>
            <a:lvl2pPr>
              <a:defRPr sz="1600"/>
            </a:lvl2pPr>
            <a:lvl3pPr>
              <a:defRPr sz="1466"/>
            </a:lvl3pPr>
            <a:lvl4pPr>
              <a:defRPr sz="1466"/>
            </a:lvl4pPr>
            <a:lvl5pPr>
              <a:defRPr sz="14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A yellow circle with black letters and a black background&#10;&#10;Description automatically generated">
            <a:extLst>
              <a:ext uri="{FF2B5EF4-FFF2-40B4-BE49-F238E27FC236}">
                <a16:creationId xmlns:a16="http://schemas.microsoft.com/office/drawing/2014/main" id="{361F23F3-4276-7AC6-FA37-CDC6351B9F7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4201869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dirty="0"/>
              <a:t>www.anubhavtrainings.com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609441" y="1295400"/>
            <a:ext cx="3555074" cy="4876800"/>
          </a:xfrm>
        </p:spPr>
        <p:txBody>
          <a:bodyPr>
            <a:normAutofit/>
          </a:bodyPr>
          <a:lstStyle>
            <a:lvl1pPr marL="0" indent="0">
              <a:buFont typeface="Arial" pitchFamily="34" charset="0"/>
              <a:buNone/>
              <a:defRPr sz="1866"/>
            </a:lvl1pPr>
            <a:lvl2pPr>
              <a:defRPr sz="1600"/>
            </a:lvl2pPr>
            <a:lvl3pPr>
              <a:defRPr sz="1466"/>
            </a:lvl3pPr>
            <a:lvl4pPr>
              <a:defRPr sz="1466"/>
            </a:lvl4pPr>
            <a:lvl5pPr>
              <a:defRPr sz="14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8"/>
          <p:cNvSpPr>
            <a:spLocks noGrp="1"/>
          </p:cNvSpPr>
          <p:nvPr>
            <p:ph sz="quarter" idx="14"/>
          </p:nvPr>
        </p:nvSpPr>
        <p:spPr>
          <a:xfrm>
            <a:off x="4316876" y="1295400"/>
            <a:ext cx="3555074" cy="4876800"/>
          </a:xfrm>
        </p:spPr>
        <p:txBody>
          <a:bodyPr>
            <a:normAutofit/>
          </a:bodyPr>
          <a:lstStyle>
            <a:lvl1pPr marL="0" indent="0">
              <a:buFont typeface="Arial" pitchFamily="34" charset="0"/>
              <a:buNone/>
              <a:defRPr sz="1866"/>
            </a:lvl1pPr>
            <a:lvl2pPr>
              <a:defRPr sz="1600"/>
            </a:lvl2pPr>
            <a:lvl3pPr>
              <a:defRPr sz="1466"/>
            </a:lvl3pPr>
            <a:lvl4pPr>
              <a:defRPr sz="1466"/>
            </a:lvl4pPr>
            <a:lvl5pPr>
              <a:defRPr sz="14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8"/>
          <p:cNvSpPr>
            <a:spLocks noGrp="1"/>
          </p:cNvSpPr>
          <p:nvPr>
            <p:ph sz="quarter" idx="15"/>
          </p:nvPr>
        </p:nvSpPr>
        <p:spPr>
          <a:xfrm>
            <a:off x="8024310" y="1295400"/>
            <a:ext cx="3555074" cy="4876800"/>
          </a:xfrm>
        </p:spPr>
        <p:txBody>
          <a:bodyPr>
            <a:normAutofit/>
          </a:bodyPr>
          <a:lstStyle>
            <a:lvl1pPr marL="0" indent="0">
              <a:buFont typeface="Arial" pitchFamily="34" charset="0"/>
              <a:buNone/>
              <a:defRPr sz="1866"/>
            </a:lvl1pPr>
            <a:lvl2pPr>
              <a:defRPr sz="1600"/>
            </a:lvl2pPr>
            <a:lvl3pPr>
              <a:defRPr sz="1466"/>
            </a:lvl3pPr>
            <a:lvl4pPr>
              <a:defRPr sz="1466"/>
            </a:lvl4pPr>
            <a:lvl5pPr>
              <a:defRPr sz="14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p:cNvSpPr>
            <a:spLocks noGrp="1"/>
          </p:cNvSpPr>
          <p:nvPr>
            <p:ph type="title" hasCustomPrompt="1"/>
          </p:nvPr>
        </p:nvSpPr>
        <p:spPr>
          <a:xfrm>
            <a:off x="609441" y="584201"/>
            <a:ext cx="10969943" cy="711201"/>
          </a:xfrm>
          <a:prstGeom prst="rect">
            <a:avLst/>
          </a:prstGeom>
        </p:spPr>
        <p:txBody>
          <a:bodyPr/>
          <a:lstStyle>
            <a:lvl1pPr>
              <a:defRPr sz="3732">
                <a:gradFill>
                  <a:gsLst>
                    <a:gs pos="0">
                      <a:srgbClr val="002060"/>
                    </a:gs>
                    <a:gs pos="100000">
                      <a:srgbClr val="0070C0"/>
                    </a:gs>
                  </a:gsLst>
                  <a:lin ang="5400000" scaled="0"/>
                </a:gradFill>
              </a:defRPr>
            </a:lvl1pPr>
          </a:lstStyle>
          <a:p>
            <a:r>
              <a:rPr lang="en-US" dirty="0"/>
              <a:t>Click to edit title style</a:t>
            </a:r>
          </a:p>
        </p:txBody>
      </p:sp>
      <p:pic>
        <p:nvPicPr>
          <p:cNvPr id="2" name="Picture 1" descr="A yellow circle with black letters and a black background&#10;&#10;Description automatically generated">
            <a:extLst>
              <a:ext uri="{FF2B5EF4-FFF2-40B4-BE49-F238E27FC236}">
                <a16:creationId xmlns:a16="http://schemas.microsoft.com/office/drawing/2014/main" id="{5FDBF0D3-6CF9-4440-94E9-AA4A742169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42821103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dirty="0"/>
              <a:t>www.anubhavtrainings.com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609441" y="1295400"/>
            <a:ext cx="3555074" cy="4876800"/>
          </a:xfrm>
        </p:spPr>
        <p:txBody>
          <a:bodyPr>
            <a:normAutofit/>
          </a:bodyPr>
          <a:lstStyle>
            <a:lvl1pPr marL="0" indent="0">
              <a:buFont typeface="Arial" pitchFamily="34" charset="0"/>
              <a:buNone/>
              <a:defRPr sz="1866"/>
            </a:lvl1pPr>
            <a:lvl2pPr>
              <a:defRPr sz="1600"/>
            </a:lvl2pPr>
            <a:lvl3pPr>
              <a:defRPr sz="1466"/>
            </a:lvl3pPr>
            <a:lvl4pPr>
              <a:defRPr sz="1466"/>
            </a:lvl4pPr>
            <a:lvl5pPr>
              <a:defRPr sz="14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8"/>
          <p:cNvSpPr>
            <a:spLocks noGrp="1"/>
          </p:cNvSpPr>
          <p:nvPr>
            <p:ph sz="quarter" idx="14"/>
          </p:nvPr>
        </p:nvSpPr>
        <p:spPr>
          <a:xfrm>
            <a:off x="4316876" y="1295400"/>
            <a:ext cx="3555074" cy="4876800"/>
          </a:xfrm>
        </p:spPr>
        <p:txBody>
          <a:bodyPr>
            <a:normAutofit/>
          </a:bodyPr>
          <a:lstStyle>
            <a:lvl1pPr marL="0" indent="0">
              <a:buFont typeface="Arial" pitchFamily="34" charset="0"/>
              <a:buNone/>
              <a:defRPr sz="1866"/>
            </a:lvl1pPr>
            <a:lvl2pPr>
              <a:defRPr sz="1600"/>
            </a:lvl2pPr>
            <a:lvl3pPr>
              <a:defRPr sz="1466"/>
            </a:lvl3pPr>
            <a:lvl4pPr>
              <a:defRPr sz="1466"/>
            </a:lvl4pPr>
            <a:lvl5pPr>
              <a:defRPr sz="14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p:cNvSpPr>
            <a:spLocks noGrp="1"/>
          </p:cNvSpPr>
          <p:nvPr>
            <p:ph type="title" hasCustomPrompt="1"/>
          </p:nvPr>
        </p:nvSpPr>
        <p:spPr>
          <a:xfrm>
            <a:off x="609441" y="584201"/>
            <a:ext cx="10969943" cy="711201"/>
          </a:xfrm>
          <a:prstGeom prst="rect">
            <a:avLst/>
          </a:prstGeom>
        </p:spPr>
        <p:txBody>
          <a:bodyPr/>
          <a:lstStyle>
            <a:lvl1pPr>
              <a:defRPr sz="3732">
                <a:gradFill>
                  <a:gsLst>
                    <a:gs pos="0">
                      <a:srgbClr val="002060"/>
                    </a:gs>
                    <a:gs pos="100000">
                      <a:srgbClr val="0070C0"/>
                    </a:gs>
                  </a:gsLst>
                  <a:lin ang="5400000" scaled="0"/>
                </a:gradFill>
              </a:defRPr>
            </a:lvl1pPr>
          </a:lstStyle>
          <a:p>
            <a:r>
              <a:rPr lang="en-US" dirty="0"/>
              <a:t>Click to edit title style</a:t>
            </a:r>
          </a:p>
        </p:txBody>
      </p:sp>
      <p:pic>
        <p:nvPicPr>
          <p:cNvPr id="2" name="Picture 1" descr="A yellow circle with black letters and a black background&#10;&#10;Description automatically generated">
            <a:extLst>
              <a:ext uri="{FF2B5EF4-FFF2-40B4-BE49-F238E27FC236}">
                <a16:creationId xmlns:a16="http://schemas.microsoft.com/office/drawing/2014/main" id="{CB3935A3-C998-9B3D-079E-B7BC7E8C2A3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3122876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4/26/2025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19003832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www.anubhavtrainings.com</a:t>
            </a:r>
          </a:p>
        </p:txBody>
      </p:sp>
      <p:sp>
        <p:nvSpPr>
          <p:cNvPr id="5" name="Slide Number Placeholder 4"/>
          <p:cNvSpPr>
            <a:spLocks noGrp="1"/>
          </p:cNvSpPr>
          <p:nvPr>
            <p:ph type="sldNum" sz="quarter" idx="12"/>
          </p:nvPr>
        </p:nvSpPr>
        <p:spPr>
          <a:xfrm>
            <a:off x="203147" y="6375400"/>
            <a:ext cx="2844059" cy="365125"/>
          </a:xfrm>
        </p:spPr>
        <p:txBody>
          <a:bodyPr/>
          <a:lstStyle>
            <a:lvl1pPr algn="l">
              <a:defRPr/>
            </a:lvl1pPr>
          </a:lstStyle>
          <a:p>
            <a:fld id="{B6F15528-21DE-4FAA-801E-634DDDAF4B2B}" type="slidenum">
              <a:rPr lang="en-US" smtClean="0"/>
              <a:pPr/>
              <a:t>‹#›</a:t>
            </a:fld>
            <a:endParaRPr lang="en-US"/>
          </a:p>
        </p:txBody>
      </p:sp>
      <p:sp>
        <p:nvSpPr>
          <p:cNvPr id="6" name="Title 1"/>
          <p:cNvSpPr>
            <a:spLocks noGrp="1"/>
          </p:cNvSpPr>
          <p:nvPr>
            <p:ph type="title" hasCustomPrompt="1"/>
          </p:nvPr>
        </p:nvSpPr>
        <p:spPr>
          <a:xfrm>
            <a:off x="222045" y="279401"/>
            <a:ext cx="10969943" cy="711201"/>
          </a:xfrm>
          <a:prstGeom prst="rect">
            <a:avLst/>
          </a:prstGeom>
        </p:spPr>
        <p:txBody>
          <a:bodyPr/>
          <a:lstStyle>
            <a:lvl1pPr>
              <a:defRPr sz="3466">
                <a:gradFill>
                  <a:gsLst>
                    <a:gs pos="0">
                      <a:srgbClr val="002060"/>
                    </a:gs>
                    <a:gs pos="100000">
                      <a:srgbClr val="0070C0"/>
                    </a:gs>
                  </a:gsLst>
                  <a:lin ang="5400000" scaled="0"/>
                </a:gradFill>
                <a:latin typeface="Cooper Black" panose="0208090404030B020404" pitchFamily="18" charset="0"/>
              </a:defRPr>
            </a:lvl1pPr>
          </a:lstStyle>
          <a:p>
            <a:r>
              <a:rPr lang="en-US" dirty="0"/>
              <a:t>Click to edit title style</a:t>
            </a:r>
          </a:p>
        </p:txBody>
      </p:sp>
      <p:pic>
        <p:nvPicPr>
          <p:cNvPr id="8" name="Picture 7" descr="A yellow circle with black letters and a black background&#10;&#10;Description automatically generated">
            <a:extLst>
              <a:ext uri="{FF2B5EF4-FFF2-40B4-BE49-F238E27FC236}">
                <a16:creationId xmlns:a16="http://schemas.microsoft.com/office/drawing/2014/main" id="{547D5447-D822-E114-D105-30608DBB5E2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77810" y="76201"/>
            <a:ext cx="658210" cy="650287"/>
          </a:xfrm>
          <a:prstGeom prst="rect">
            <a:avLst/>
          </a:prstGeom>
        </p:spPr>
      </p:pic>
    </p:spTree>
    <p:extLst>
      <p:ext uri="{BB962C8B-B14F-4D97-AF65-F5344CB8AC3E}">
        <p14:creationId xmlns:p14="http://schemas.microsoft.com/office/powerpoint/2010/main" val="33815255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www.anubhavtrainings.com</a:t>
            </a:r>
          </a:p>
        </p:txBody>
      </p:sp>
      <p:sp>
        <p:nvSpPr>
          <p:cNvPr id="4" name="Slide Number Placeholder 3"/>
          <p:cNvSpPr>
            <a:spLocks noGrp="1"/>
          </p:cNvSpPr>
          <p:nvPr>
            <p:ph type="sldNum" sz="quarter" idx="12"/>
          </p:nvPr>
        </p:nvSpPr>
        <p:spPr>
          <a:xfrm>
            <a:off x="203147" y="6356351"/>
            <a:ext cx="2844059" cy="365125"/>
          </a:xfrm>
        </p:spPr>
        <p:txBody>
          <a:bodyPr/>
          <a:lstStyle>
            <a:lvl1pPr algn="l">
              <a:defRPr/>
            </a:lvl1pPr>
          </a:lstStyle>
          <a:p>
            <a:fld id="{B6F15528-21DE-4FAA-801E-634DDDAF4B2B}" type="slidenum">
              <a:rPr lang="en-US" smtClean="0"/>
              <a:pPr/>
              <a:t>‹#›</a:t>
            </a:fld>
            <a:endParaRPr lang="en-US"/>
          </a:p>
        </p:txBody>
      </p:sp>
      <p:pic>
        <p:nvPicPr>
          <p:cNvPr id="5" name="Picture 4" descr="A yellow circle with black letters and a black background&#10;&#10;Description automatically generated">
            <a:extLst>
              <a:ext uri="{FF2B5EF4-FFF2-40B4-BE49-F238E27FC236}">
                <a16:creationId xmlns:a16="http://schemas.microsoft.com/office/drawing/2014/main" id="{BFC459EA-C247-C5E7-6491-AEF2B5F94E2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26799169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1092200"/>
            <a:ext cx="4010039" cy="1162051"/>
          </a:xfrm>
          <a:prstGeom prst="rect">
            <a:avLst/>
          </a:prstGeom>
        </p:spPr>
        <p:txBody>
          <a:bodyPr anchor="b"/>
          <a:lstStyle>
            <a:lvl1pPr algn="l">
              <a:defRPr sz="2666" b="1"/>
            </a:lvl1pPr>
          </a:lstStyle>
          <a:p>
            <a:r>
              <a:rPr lang="en-US"/>
              <a:t>Click to edit Master title style</a:t>
            </a:r>
          </a:p>
        </p:txBody>
      </p:sp>
      <p:sp>
        <p:nvSpPr>
          <p:cNvPr id="3" name="Content Placeholder 2"/>
          <p:cNvSpPr>
            <a:spLocks noGrp="1"/>
          </p:cNvSpPr>
          <p:nvPr>
            <p:ph idx="1"/>
          </p:nvPr>
        </p:nvSpPr>
        <p:spPr>
          <a:xfrm>
            <a:off x="4765492" y="1092201"/>
            <a:ext cx="6813892" cy="5033964"/>
          </a:xfrm>
        </p:spPr>
        <p:txBody>
          <a:bodyPr>
            <a:normAutofit/>
          </a:bodyPr>
          <a:lstStyle>
            <a:lvl1pPr>
              <a:defRPr sz="3199"/>
            </a:lvl1pPr>
            <a:lvl2pPr>
              <a:defRPr sz="2666"/>
            </a:lvl2pPr>
            <a:lvl3pPr>
              <a:defRPr sz="2399"/>
            </a:lvl3pPr>
            <a:lvl4pPr>
              <a:defRPr sz="2133"/>
            </a:lvl4pPr>
            <a:lvl5pPr>
              <a:defRPr sz="2133"/>
            </a:lvl5pPr>
            <a:lvl6pPr>
              <a:defRPr sz="2666"/>
            </a:lvl6pPr>
            <a:lvl7pPr>
              <a:defRPr sz="2666"/>
            </a:lvl7pPr>
            <a:lvl8pPr>
              <a:defRPr sz="2666"/>
            </a:lvl8pPr>
            <a:lvl9pPr>
              <a:defRPr sz="2666"/>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443" y="2311401"/>
            <a:ext cx="4010039" cy="3814764"/>
          </a:xfrm>
        </p:spPr>
        <p:txBody>
          <a:bodyPr/>
          <a:lstStyle>
            <a:lvl1pPr marL="0" indent="0">
              <a:buNone/>
              <a:defRPr sz="1866"/>
            </a:lvl1pPr>
            <a:lvl2pPr marL="609448" indent="0">
              <a:buNone/>
              <a:defRPr sz="1600"/>
            </a:lvl2pPr>
            <a:lvl3pPr marL="1218895" indent="0">
              <a:buNone/>
              <a:defRPr sz="1333"/>
            </a:lvl3pPr>
            <a:lvl4pPr marL="1828343" indent="0">
              <a:buNone/>
              <a:defRPr sz="1200"/>
            </a:lvl4pPr>
            <a:lvl5pPr marL="2437790" indent="0">
              <a:buNone/>
              <a:defRPr sz="1200"/>
            </a:lvl5pPr>
            <a:lvl6pPr marL="3047238" indent="0">
              <a:buNone/>
              <a:defRPr sz="1200"/>
            </a:lvl6pPr>
            <a:lvl7pPr marL="3656686" indent="0">
              <a:buNone/>
              <a:defRPr sz="1200"/>
            </a:lvl7pPr>
            <a:lvl8pPr marL="4266133" indent="0">
              <a:buNone/>
              <a:defRPr sz="1200"/>
            </a:lvl8pPr>
            <a:lvl9pPr marL="4875581" indent="0">
              <a:buNone/>
              <a:defRPr sz="12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www.anubhavtrainings.com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pic>
        <p:nvPicPr>
          <p:cNvPr id="8" name="Picture 7" descr="A yellow circle with black letters and a black background&#10;&#10;Description automatically generated">
            <a:extLst>
              <a:ext uri="{FF2B5EF4-FFF2-40B4-BE49-F238E27FC236}">
                <a16:creationId xmlns:a16="http://schemas.microsoft.com/office/drawing/2014/main" id="{40C7AE83-204E-A484-7237-A7EA3EBC4DA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35257074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a:prstGeom prst="rect">
            <a:avLst/>
          </a:prstGeom>
        </p:spPr>
        <p:txBody>
          <a:bodyPr anchor="b"/>
          <a:lstStyle>
            <a:lvl1pPr algn="l">
              <a:defRPr sz="2666" b="1"/>
            </a:lvl1pPr>
          </a:lstStyle>
          <a:p>
            <a:r>
              <a:rPr lang="en-US"/>
              <a:t>Click to edit Master title style</a:t>
            </a:r>
          </a:p>
        </p:txBody>
      </p:sp>
      <p:sp>
        <p:nvSpPr>
          <p:cNvPr id="3" name="Picture Placeholder 2"/>
          <p:cNvSpPr>
            <a:spLocks noGrp="1"/>
          </p:cNvSpPr>
          <p:nvPr>
            <p:ph type="pic" idx="1"/>
          </p:nvPr>
        </p:nvSpPr>
        <p:spPr>
          <a:xfrm>
            <a:off x="2389095" y="1193799"/>
            <a:ext cx="7313295" cy="3533775"/>
          </a:xfrm>
        </p:spPr>
        <p:txBody>
          <a:bodyPr/>
          <a:lstStyle>
            <a:lvl1pPr marL="0" indent="0">
              <a:buNone/>
              <a:defRPr sz="4266"/>
            </a:lvl1pPr>
            <a:lvl2pPr marL="609448" indent="0">
              <a:buNone/>
              <a:defRPr sz="3732"/>
            </a:lvl2pPr>
            <a:lvl3pPr marL="1218895" indent="0">
              <a:buNone/>
              <a:defRPr sz="3199"/>
            </a:lvl3pPr>
            <a:lvl4pPr marL="1828343" indent="0">
              <a:buNone/>
              <a:defRPr sz="2666"/>
            </a:lvl4pPr>
            <a:lvl5pPr marL="2437790"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866"/>
            </a:lvl1pPr>
            <a:lvl2pPr marL="609448" indent="0">
              <a:buNone/>
              <a:defRPr sz="1600"/>
            </a:lvl2pPr>
            <a:lvl3pPr marL="1218895" indent="0">
              <a:buNone/>
              <a:defRPr sz="1333"/>
            </a:lvl3pPr>
            <a:lvl4pPr marL="1828343" indent="0">
              <a:buNone/>
              <a:defRPr sz="1200"/>
            </a:lvl4pPr>
            <a:lvl5pPr marL="2437790" indent="0">
              <a:buNone/>
              <a:defRPr sz="1200"/>
            </a:lvl5pPr>
            <a:lvl6pPr marL="3047238" indent="0">
              <a:buNone/>
              <a:defRPr sz="1200"/>
            </a:lvl6pPr>
            <a:lvl7pPr marL="3656686" indent="0">
              <a:buNone/>
              <a:defRPr sz="1200"/>
            </a:lvl7pPr>
            <a:lvl8pPr marL="4266133" indent="0">
              <a:buNone/>
              <a:defRPr sz="1200"/>
            </a:lvl8pPr>
            <a:lvl9pPr marL="4875581" indent="0">
              <a:buNone/>
              <a:defRPr sz="12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www.anubhavtrainings.com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pic>
        <p:nvPicPr>
          <p:cNvPr id="8" name="Picture 7" descr="A yellow circle with black letters and a black background&#10;&#10;Description automatically generated">
            <a:extLst>
              <a:ext uri="{FF2B5EF4-FFF2-40B4-BE49-F238E27FC236}">
                <a16:creationId xmlns:a16="http://schemas.microsoft.com/office/drawing/2014/main" id="{23DAEE89-C03B-1705-0782-CE3B90349AF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24535472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www.anubhavtrainings.com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Title 1"/>
          <p:cNvSpPr>
            <a:spLocks noGrp="1"/>
          </p:cNvSpPr>
          <p:nvPr>
            <p:ph type="title" hasCustomPrompt="1"/>
          </p:nvPr>
        </p:nvSpPr>
        <p:spPr>
          <a:xfrm>
            <a:off x="609441" y="584201"/>
            <a:ext cx="10969943" cy="711201"/>
          </a:xfrm>
          <a:prstGeom prst="rect">
            <a:avLst/>
          </a:prstGeom>
        </p:spPr>
        <p:txBody>
          <a:bodyPr/>
          <a:lstStyle>
            <a:lvl1pPr>
              <a:defRPr sz="3732">
                <a:gradFill>
                  <a:gsLst>
                    <a:gs pos="0">
                      <a:srgbClr val="002060"/>
                    </a:gs>
                    <a:gs pos="100000">
                      <a:srgbClr val="0070C0"/>
                    </a:gs>
                  </a:gsLst>
                  <a:lin ang="5400000" scaled="0"/>
                </a:gradFill>
              </a:defRPr>
            </a:lvl1pPr>
          </a:lstStyle>
          <a:p>
            <a:r>
              <a:rPr lang="en-US" dirty="0"/>
              <a:t>Click to edit title style</a:t>
            </a:r>
          </a:p>
        </p:txBody>
      </p:sp>
      <p:pic>
        <p:nvPicPr>
          <p:cNvPr id="2" name="Picture 1" descr="A yellow circle with black letters and a black background&#10;&#10;Description automatically generated">
            <a:extLst>
              <a:ext uri="{FF2B5EF4-FFF2-40B4-BE49-F238E27FC236}">
                <a16:creationId xmlns:a16="http://schemas.microsoft.com/office/drawing/2014/main" id="{FDBE062A-C013-A203-17DC-F9C61DBF2E3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4614384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8836898" y="1396999"/>
            <a:ext cx="2742486" cy="4729164"/>
          </a:xfrm>
          <a:prstGeom prst="rect">
            <a:avLst/>
          </a:prstGeom>
        </p:spPr>
        <p:txBody>
          <a:bodyPr vert="eaVert"/>
          <a:lstStyle/>
          <a:p>
            <a:r>
              <a:rPr lang="en-US" dirty="0"/>
              <a:t>Click to edit title style</a:t>
            </a:r>
          </a:p>
        </p:txBody>
      </p:sp>
      <p:sp>
        <p:nvSpPr>
          <p:cNvPr id="3" name="Vertical Text Placeholder 2"/>
          <p:cNvSpPr>
            <a:spLocks noGrp="1"/>
          </p:cNvSpPr>
          <p:nvPr>
            <p:ph type="body" orient="vert" idx="1"/>
          </p:nvPr>
        </p:nvSpPr>
        <p:spPr>
          <a:xfrm>
            <a:off x="609441" y="1396999"/>
            <a:ext cx="8024310" cy="472916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www.anubhavtrainings.com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6" descr="A yellow circle with black letters and a black background&#10;&#10;Description automatically generated">
            <a:extLst>
              <a:ext uri="{FF2B5EF4-FFF2-40B4-BE49-F238E27FC236}">
                <a16:creationId xmlns:a16="http://schemas.microsoft.com/office/drawing/2014/main" id="{CA6DBE16-F08A-6A41-329C-56621EE536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17839522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3">
            <a:lum/>
          </a:blip>
          <a:srcRect/>
          <a:stretch>
            <a:fillRect b="-2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441" y="1803400"/>
            <a:ext cx="10969943" cy="1727200"/>
          </a:xfrm>
          <a:prstGeom prst="rect">
            <a:avLst/>
          </a:prstGeom>
        </p:spPr>
        <p:txBody>
          <a:bodyPr/>
          <a:lstStyle>
            <a:lvl1pPr algn="l">
              <a:defRPr sz="7998" b="1">
                <a:gradFill flip="none" rotWithShape="1">
                  <a:gsLst>
                    <a:gs pos="0">
                      <a:srgbClr val="0070C0"/>
                    </a:gs>
                    <a:gs pos="100000">
                      <a:srgbClr val="00B0F0"/>
                    </a:gs>
                  </a:gsLst>
                  <a:lin ang="16200000" scaled="1"/>
                  <a:tileRect/>
                </a:gradFill>
                <a:effectLst/>
              </a:defRPr>
            </a:lvl1pPr>
          </a:lstStyle>
          <a:p>
            <a:r>
              <a:rPr lang="en-US"/>
              <a:t>Thank You</a:t>
            </a:r>
            <a:endParaRPr lang="en-US" dirty="0"/>
          </a:p>
        </p:txBody>
      </p:sp>
      <p:sp>
        <p:nvSpPr>
          <p:cNvPr id="3" name="Subtitle 2"/>
          <p:cNvSpPr>
            <a:spLocks noGrp="1"/>
          </p:cNvSpPr>
          <p:nvPr>
            <p:ph type="subTitle" idx="1" hasCustomPrompt="1"/>
          </p:nvPr>
        </p:nvSpPr>
        <p:spPr>
          <a:xfrm>
            <a:off x="609441" y="3530600"/>
            <a:ext cx="10969943" cy="1219200"/>
          </a:xfrm>
        </p:spPr>
        <p:txBody>
          <a:bodyPr/>
          <a:lstStyle>
            <a:lvl1pPr marL="0" indent="0" algn="l">
              <a:buNone/>
              <a:defRPr>
                <a:solidFill>
                  <a:schemeClr val="tx1">
                    <a:lumMod val="85000"/>
                    <a:lumOff val="15000"/>
                  </a:schemeClr>
                </a:solidFill>
                <a:effectLst/>
              </a:defRPr>
            </a:lvl1pPr>
            <a:lvl2pPr marL="609448" indent="0" algn="ctr">
              <a:buNone/>
              <a:defRPr>
                <a:solidFill>
                  <a:schemeClr val="tx1">
                    <a:tint val="75000"/>
                  </a:schemeClr>
                </a:solidFill>
              </a:defRPr>
            </a:lvl2pPr>
            <a:lvl3pPr marL="1218895" indent="0" algn="ctr">
              <a:buNone/>
              <a:defRPr>
                <a:solidFill>
                  <a:schemeClr val="tx1">
                    <a:tint val="75000"/>
                  </a:schemeClr>
                </a:solidFill>
              </a:defRPr>
            </a:lvl3pPr>
            <a:lvl4pPr marL="1828343" indent="0" algn="ctr">
              <a:buNone/>
              <a:defRPr>
                <a:solidFill>
                  <a:schemeClr val="tx1">
                    <a:tint val="75000"/>
                  </a:schemeClr>
                </a:solidFill>
              </a:defRPr>
            </a:lvl4pPr>
            <a:lvl5pPr marL="2437790"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a:t>Contact Information</a:t>
            </a:r>
            <a:endParaRPr lang="en-US" dirty="0"/>
          </a:p>
        </p:txBody>
      </p:sp>
      <p:pic>
        <p:nvPicPr>
          <p:cNvPr id="4" name="Picture 3" descr="A yellow circle with black letters and a black background&#10;&#10;Description automatically generated">
            <a:extLst>
              <a:ext uri="{FF2B5EF4-FFF2-40B4-BE49-F238E27FC236}">
                <a16:creationId xmlns:a16="http://schemas.microsoft.com/office/drawing/2014/main" id="{624E307F-BC23-D6AD-3DDE-45757A637AC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2284517479"/>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4/26/2025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6309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4/26/2025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531430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4/26/2025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92498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4/26/2025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171436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4/26/2025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1042361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4/26/2025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865285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4/26/2025</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002194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3.jp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4/26/2025</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3" r:id="rId3"/>
    <p:sldLayoutId id="2147483666" r:id="rId4"/>
    <p:sldLayoutId id="2147483668" r:id="rId5"/>
    <p:sldLayoutId id="2147483669" r:id="rId6"/>
    <p:sldLayoutId id="2147483667" r:id="rId7"/>
    <p:sldLayoutId id="2147483670" r:id="rId8"/>
    <p:sldLayoutId id="2147483665" r:id="rId9"/>
    <p:sldLayoutId id="2147483671" r:id="rId10"/>
    <p:sldLayoutId id="2147483672" r:id="rId11"/>
    <p:sldLayoutId id="2147483673" r:id="rId12"/>
    <p:sldLayoutId id="2147483674" r:id="rId13"/>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441" y="1295401"/>
            <a:ext cx="10969943" cy="483076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940CB006-912F-44E1-9560-9CBFEBE946EF}" type="datetime4">
              <a:rPr lang="en-US" smtClean="0"/>
              <a:t>April 26, 2025</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a:t>slidemodel.com</a:t>
            </a:r>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08702398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Lst>
  <p:hf hdr="0"/>
  <p:txStyles>
    <p:titleStyle>
      <a:lvl1pPr algn="l" defTabSz="1218895" rtl="0" eaLnBrk="1" latinLnBrk="0" hangingPunct="1">
        <a:spcBef>
          <a:spcPct val="0"/>
        </a:spcBef>
        <a:buNone/>
        <a:defRPr lang="en-US" sz="3732" b="1" kern="1200" dirty="0">
          <a:gradFill flip="none" rotWithShape="1">
            <a:gsLst>
              <a:gs pos="0">
                <a:srgbClr val="26588D"/>
              </a:gs>
              <a:gs pos="100000">
                <a:srgbClr val="4197C6"/>
              </a:gs>
            </a:gsLst>
            <a:lin ang="16200000" scaled="1"/>
            <a:tileRect/>
          </a:gradFill>
          <a:latin typeface="Arial" pitchFamily="34" charset="0"/>
          <a:ea typeface="+mj-ea"/>
          <a:cs typeface="Arial" pitchFamily="34" charset="0"/>
        </a:defRPr>
      </a:lvl1pPr>
    </p:titleStyle>
    <p:bodyStyle>
      <a:lvl1pPr marL="457086" indent="-457086" algn="l" defTabSz="1218895" rtl="0" eaLnBrk="1" latinLnBrk="0" hangingPunct="1">
        <a:spcBef>
          <a:spcPct val="20000"/>
        </a:spcBef>
        <a:buFont typeface="Arial" pitchFamily="34" charset="0"/>
        <a:buChar char="•"/>
        <a:defRPr sz="3199" kern="1200">
          <a:solidFill>
            <a:schemeClr val="tx1"/>
          </a:solidFill>
          <a:latin typeface="+mn-lt"/>
          <a:ea typeface="+mn-ea"/>
          <a:cs typeface="+mn-cs"/>
        </a:defRPr>
      </a:lvl1pPr>
      <a:lvl2pPr marL="990352" indent="-380905"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2pPr>
      <a:lvl3pPr marL="1523619" indent="-304724" algn="l" defTabSz="1218895" rtl="0" eaLnBrk="1" latinLnBrk="0" hangingPunct="1">
        <a:spcBef>
          <a:spcPct val="20000"/>
        </a:spcBef>
        <a:buFont typeface="Arial" pitchFamily="34" charset="0"/>
        <a:buChar char="•"/>
        <a:defRPr sz="2399" kern="1200">
          <a:solidFill>
            <a:schemeClr val="tx1"/>
          </a:solidFill>
          <a:latin typeface="+mn-lt"/>
          <a:ea typeface="+mn-ea"/>
          <a:cs typeface="+mn-cs"/>
        </a:defRPr>
      </a:lvl3pPr>
      <a:lvl4pPr marL="2133067" indent="-304724" algn="l" defTabSz="1218895" rtl="0" eaLnBrk="1" latinLnBrk="0" hangingPunct="1">
        <a:spcBef>
          <a:spcPct val="20000"/>
        </a:spcBef>
        <a:buFont typeface="Arial" pitchFamily="34" charset="0"/>
        <a:buChar char="–"/>
        <a:defRPr sz="2133" kern="1200">
          <a:solidFill>
            <a:schemeClr val="tx1"/>
          </a:solidFill>
          <a:latin typeface="+mn-lt"/>
          <a:ea typeface="+mn-ea"/>
          <a:cs typeface="+mn-cs"/>
        </a:defRPr>
      </a:lvl4pPr>
      <a:lvl5pPr marL="2742514" indent="-304724" algn="l" defTabSz="1218895" rtl="0" eaLnBrk="1" latinLnBrk="0" hangingPunct="1">
        <a:spcBef>
          <a:spcPct val="20000"/>
        </a:spcBef>
        <a:buFont typeface="Arial" pitchFamily="34" charset="0"/>
        <a:buChar char="»"/>
        <a:defRPr sz="2133" kern="1200">
          <a:solidFill>
            <a:schemeClr val="tx1"/>
          </a:solidFill>
          <a:latin typeface="+mn-lt"/>
          <a:ea typeface="+mn-ea"/>
          <a:cs typeface="+mn-cs"/>
        </a:defRPr>
      </a:lvl5pPr>
      <a:lvl6pPr marL="3351962"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409"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857"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305"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9pPr>
    </p:bodyStyle>
    <p:otherStyle>
      <a:defPPr>
        <a:defRPr lang="en-US"/>
      </a:defPPr>
      <a:lvl1pPr marL="0" algn="l" defTabSz="1218895" rtl="0" eaLnBrk="1" latinLnBrk="0" hangingPunct="1">
        <a:defRPr sz="2399" kern="1200">
          <a:solidFill>
            <a:schemeClr val="tx1"/>
          </a:solidFill>
          <a:latin typeface="+mn-lt"/>
          <a:ea typeface="+mn-ea"/>
          <a:cs typeface="+mn-cs"/>
        </a:defRPr>
      </a:lvl1pPr>
      <a:lvl2pPr marL="609448" algn="l" defTabSz="1218895" rtl="0" eaLnBrk="1" latinLnBrk="0" hangingPunct="1">
        <a:defRPr sz="2399" kern="1200">
          <a:solidFill>
            <a:schemeClr val="tx1"/>
          </a:solidFill>
          <a:latin typeface="+mn-lt"/>
          <a:ea typeface="+mn-ea"/>
          <a:cs typeface="+mn-cs"/>
        </a:defRPr>
      </a:lvl2pPr>
      <a:lvl3pPr marL="1218895" algn="l" defTabSz="1218895" rtl="0" eaLnBrk="1" latinLnBrk="0" hangingPunct="1">
        <a:defRPr sz="2399" kern="1200">
          <a:solidFill>
            <a:schemeClr val="tx1"/>
          </a:solidFill>
          <a:latin typeface="+mn-lt"/>
          <a:ea typeface="+mn-ea"/>
          <a:cs typeface="+mn-cs"/>
        </a:defRPr>
      </a:lvl3pPr>
      <a:lvl4pPr marL="1828343" algn="l" defTabSz="1218895" rtl="0" eaLnBrk="1" latinLnBrk="0" hangingPunct="1">
        <a:defRPr sz="2399" kern="1200">
          <a:solidFill>
            <a:schemeClr val="tx1"/>
          </a:solidFill>
          <a:latin typeface="+mn-lt"/>
          <a:ea typeface="+mn-ea"/>
          <a:cs typeface="+mn-cs"/>
        </a:defRPr>
      </a:lvl4pPr>
      <a:lvl5pPr marL="2437790" algn="l" defTabSz="1218895" rtl="0" eaLnBrk="1" latinLnBrk="0" hangingPunct="1">
        <a:defRPr sz="2399" kern="1200">
          <a:solidFill>
            <a:schemeClr val="tx1"/>
          </a:solidFill>
          <a:latin typeface="+mn-lt"/>
          <a:ea typeface="+mn-ea"/>
          <a:cs typeface="+mn-cs"/>
        </a:defRPr>
      </a:lvl5pPr>
      <a:lvl6pPr marL="3047238" algn="l" defTabSz="1218895" rtl="0" eaLnBrk="1" latinLnBrk="0" hangingPunct="1">
        <a:defRPr sz="2399" kern="1200">
          <a:solidFill>
            <a:schemeClr val="tx1"/>
          </a:solidFill>
          <a:latin typeface="+mn-lt"/>
          <a:ea typeface="+mn-ea"/>
          <a:cs typeface="+mn-cs"/>
        </a:defRPr>
      </a:lvl6pPr>
      <a:lvl7pPr marL="3656686" algn="l" defTabSz="1218895" rtl="0" eaLnBrk="1" latinLnBrk="0" hangingPunct="1">
        <a:defRPr sz="2399" kern="1200">
          <a:solidFill>
            <a:schemeClr val="tx1"/>
          </a:solidFill>
          <a:latin typeface="+mn-lt"/>
          <a:ea typeface="+mn-ea"/>
          <a:cs typeface="+mn-cs"/>
        </a:defRPr>
      </a:lvl7pPr>
      <a:lvl8pPr marL="4266133" algn="l" defTabSz="1218895" rtl="0" eaLnBrk="1" latinLnBrk="0" hangingPunct="1">
        <a:defRPr sz="2399" kern="1200">
          <a:solidFill>
            <a:schemeClr val="tx1"/>
          </a:solidFill>
          <a:latin typeface="+mn-lt"/>
          <a:ea typeface="+mn-ea"/>
          <a:cs typeface="+mn-cs"/>
        </a:defRPr>
      </a:lvl8pPr>
      <a:lvl9pPr marL="4875581" algn="l" defTabSz="1218895"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hyperlink" Target="http://www.dribbble.com/"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tiff"/><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tiff"/><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s://www.sap.com/products/technology-platform/build.html" TargetMode="Externa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36" name="Title 735">
            <a:extLst>
              <a:ext uri="{FF2B5EF4-FFF2-40B4-BE49-F238E27FC236}">
                <a16:creationId xmlns:a16="http://schemas.microsoft.com/office/drawing/2014/main" id="{CE57EBF5-7CB4-4746-AB9E-3E8717897D0F}"/>
              </a:ext>
            </a:extLst>
          </p:cNvPr>
          <p:cNvSpPr>
            <a:spLocks noGrp="1"/>
          </p:cNvSpPr>
          <p:nvPr>
            <p:ph type="ctrTitle"/>
          </p:nvPr>
        </p:nvSpPr>
        <p:spPr>
          <a:xfrm>
            <a:off x="3530893" y="2601545"/>
            <a:ext cx="5086633" cy="827455"/>
          </a:xfrm>
        </p:spPr>
        <p:txBody>
          <a:bodyPr anchor="ctr"/>
          <a:lstStyle/>
          <a:p>
            <a:r>
              <a:rPr lang="en-US" sz="4800" dirty="0">
                <a:solidFill>
                  <a:schemeClr val="bg1"/>
                </a:solidFill>
                <a:latin typeface="Arial Black" panose="020B0A04020102020204" pitchFamily="34" charset="0"/>
              </a:rPr>
              <a:t>SAP BTP Build Apps Training</a:t>
            </a:r>
            <a:endParaRPr lang="en-IN" dirty="0">
              <a:solidFill>
                <a:schemeClr val="bg1"/>
              </a:solidFill>
              <a:latin typeface="Arial Black" panose="020B0A04020102020204" pitchFamily="34" charset="0"/>
            </a:endParaRPr>
          </a:p>
        </p:txBody>
      </p:sp>
      <p:sp>
        <p:nvSpPr>
          <p:cNvPr id="737" name="Subtitle 736">
            <a:extLst>
              <a:ext uri="{FF2B5EF4-FFF2-40B4-BE49-F238E27FC236}">
                <a16:creationId xmlns:a16="http://schemas.microsoft.com/office/drawing/2014/main" id="{700EA347-9CC8-4879-9255-16687B0BED48}"/>
              </a:ext>
            </a:extLst>
          </p:cNvPr>
          <p:cNvSpPr>
            <a:spLocks noGrp="1"/>
          </p:cNvSpPr>
          <p:nvPr>
            <p:ph type="subTitle" idx="1"/>
          </p:nvPr>
        </p:nvSpPr>
        <p:spPr/>
        <p:txBody>
          <a:bodyPr/>
          <a:lstStyle/>
          <a:p>
            <a:r>
              <a:rPr lang="en-IN" spc="100" dirty="0">
                <a:latin typeface="Cooper Black" panose="0208090404030B020404" pitchFamily="18" charset="0"/>
              </a:rPr>
              <a:t>www.AnubhavTrainings.com</a:t>
            </a:r>
          </a:p>
        </p:txBody>
      </p:sp>
      <p:sp>
        <p:nvSpPr>
          <p:cNvPr id="4" name="Subtitle 736">
            <a:extLst>
              <a:ext uri="{FF2B5EF4-FFF2-40B4-BE49-F238E27FC236}">
                <a16:creationId xmlns:a16="http://schemas.microsoft.com/office/drawing/2014/main" id="{3F065217-DE63-4532-8B57-61ED049613CD}"/>
              </a:ext>
            </a:extLst>
          </p:cNvPr>
          <p:cNvSpPr txBox="1">
            <a:spLocks/>
          </p:cNvSpPr>
          <p:nvPr/>
        </p:nvSpPr>
        <p:spPr>
          <a:xfrm>
            <a:off x="3296764" y="3933056"/>
            <a:ext cx="5595296"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r>
              <a:rPr lang="en-IN" sz="2000" dirty="0">
                <a:solidFill>
                  <a:srgbClr val="00B0F0"/>
                </a:solidFill>
                <a:latin typeface="Amasis MT Pro Black" panose="02040A04050005020304" pitchFamily="18" charset="0"/>
              </a:rPr>
              <a:t>Anubhav Oberoy</a:t>
            </a:r>
          </a:p>
        </p:txBody>
      </p:sp>
      <p:sp>
        <p:nvSpPr>
          <p:cNvPr id="2" name="TextBox 1">
            <a:extLst>
              <a:ext uri="{FF2B5EF4-FFF2-40B4-BE49-F238E27FC236}">
                <a16:creationId xmlns:a16="http://schemas.microsoft.com/office/drawing/2014/main" id="{66565992-7E12-89E4-D7DB-B3B44A1FB17D}"/>
              </a:ext>
            </a:extLst>
          </p:cNvPr>
          <p:cNvSpPr txBox="1"/>
          <p:nvPr/>
        </p:nvSpPr>
        <p:spPr>
          <a:xfrm>
            <a:off x="5230316" y="4968381"/>
            <a:ext cx="3963274" cy="338554"/>
          </a:xfrm>
          <a:prstGeom prst="rect">
            <a:avLst/>
          </a:prstGeom>
          <a:noFill/>
        </p:spPr>
        <p:txBody>
          <a:bodyPr wrap="square" rtlCol="0">
            <a:spAutoFit/>
          </a:bodyPr>
          <a:lstStyle/>
          <a:p>
            <a:r>
              <a:rPr lang="en-US" sz="1600" dirty="0">
                <a:solidFill>
                  <a:srgbClr val="FFFF00"/>
                </a:solidFill>
              </a:rPr>
              <a:t>Follow excellence with sheer passion</a:t>
            </a:r>
          </a:p>
        </p:txBody>
      </p:sp>
      <p:sp>
        <p:nvSpPr>
          <p:cNvPr id="3" name="Rectangle 2">
            <a:extLst>
              <a:ext uri="{FF2B5EF4-FFF2-40B4-BE49-F238E27FC236}">
                <a16:creationId xmlns:a16="http://schemas.microsoft.com/office/drawing/2014/main" id="{07AD4BE1-A039-0C39-03C6-B87E08B37A06}"/>
              </a:ext>
            </a:extLst>
          </p:cNvPr>
          <p:cNvSpPr/>
          <p:nvPr/>
        </p:nvSpPr>
        <p:spPr>
          <a:xfrm>
            <a:off x="3530893" y="1196752"/>
            <a:ext cx="2059463" cy="6480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accent2">
                    <a:lumMod val="50000"/>
                  </a:schemeClr>
                </a:solidFill>
              </a:rPr>
              <a:t>Day 2</a:t>
            </a:r>
          </a:p>
        </p:txBody>
      </p:sp>
    </p:spTree>
    <p:extLst>
      <p:ext uri="{BB962C8B-B14F-4D97-AF65-F5344CB8AC3E}">
        <p14:creationId xmlns:p14="http://schemas.microsoft.com/office/powerpoint/2010/main" val="68641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2F5D4-BB09-A682-378C-98AC7EDEF260}"/>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88BB3335-BF05-D02B-DC9C-E64C4DB55D03}"/>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44B3C5AC-BE0B-1738-31D6-CE1994652733}"/>
              </a:ext>
            </a:extLst>
          </p:cNvPr>
          <p:cNvSpPr>
            <a:spLocks noGrp="1"/>
          </p:cNvSpPr>
          <p:nvPr>
            <p:ph type="sldNum" sz="quarter" idx="12"/>
          </p:nvPr>
        </p:nvSpPr>
        <p:spPr>
          <a:xfrm>
            <a:off x="203147" y="6374633"/>
            <a:ext cx="609441" cy="365030"/>
          </a:xfrm>
        </p:spPr>
        <p:txBody>
          <a:bodyPr/>
          <a:lstStyle/>
          <a:p>
            <a:fld id="{B6F15528-21DE-4FAA-801E-634DDDAF4B2B}" type="slidenum">
              <a:rPr lang="en-US" smtClean="0"/>
              <a:pPr/>
              <a:t>10</a:t>
            </a:fld>
            <a:endParaRPr lang="en-US" dirty="0"/>
          </a:p>
        </p:txBody>
      </p:sp>
      <p:sp>
        <p:nvSpPr>
          <p:cNvPr id="5" name="Title 4">
            <a:extLst>
              <a:ext uri="{FF2B5EF4-FFF2-40B4-BE49-F238E27FC236}">
                <a16:creationId xmlns:a16="http://schemas.microsoft.com/office/drawing/2014/main" id="{1C904701-5D28-CDDE-8638-2ECBBCBE0A7D}"/>
              </a:ext>
            </a:extLst>
          </p:cNvPr>
          <p:cNvSpPr>
            <a:spLocks noGrp="1"/>
          </p:cNvSpPr>
          <p:nvPr>
            <p:ph type="title"/>
          </p:nvPr>
        </p:nvSpPr>
        <p:spPr>
          <a:xfrm>
            <a:off x="101573" y="178647"/>
            <a:ext cx="10969943" cy="711016"/>
          </a:xfrm>
        </p:spPr>
        <p:txBody>
          <a:bodyPr/>
          <a:lstStyle/>
          <a:p>
            <a:r>
              <a:rPr lang="en-IN" sz="3333" dirty="0"/>
              <a:t>SAP Build Offerings?</a:t>
            </a:r>
          </a:p>
        </p:txBody>
      </p:sp>
      <p:sp>
        <p:nvSpPr>
          <p:cNvPr id="7" name="Rectangle 6">
            <a:extLst>
              <a:ext uri="{FF2B5EF4-FFF2-40B4-BE49-F238E27FC236}">
                <a16:creationId xmlns:a16="http://schemas.microsoft.com/office/drawing/2014/main" id="{2D4645BB-3A2A-F65C-F16C-5940DC1FF1FE}"/>
              </a:ext>
            </a:extLst>
          </p:cNvPr>
          <p:cNvSpPr/>
          <p:nvPr/>
        </p:nvSpPr>
        <p:spPr>
          <a:xfrm>
            <a:off x="101573" y="1092809"/>
            <a:ext cx="3501205" cy="5484971"/>
          </a:xfrm>
          <a:prstGeom prst="rect">
            <a:avLst/>
          </a:prstGeom>
          <a:gradFill flip="none" rotWithShape="1">
            <a:gsLst>
              <a:gs pos="1200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199"/>
          </a:p>
        </p:txBody>
      </p:sp>
      <p:sp>
        <p:nvSpPr>
          <p:cNvPr id="8" name="Rectangle 7">
            <a:extLst>
              <a:ext uri="{FF2B5EF4-FFF2-40B4-BE49-F238E27FC236}">
                <a16:creationId xmlns:a16="http://schemas.microsoft.com/office/drawing/2014/main" id="{E148CD1E-E062-8D8D-4F27-3A1302208063}"/>
              </a:ext>
            </a:extLst>
          </p:cNvPr>
          <p:cNvSpPr/>
          <p:nvPr/>
        </p:nvSpPr>
        <p:spPr>
          <a:xfrm>
            <a:off x="4319957" y="1092809"/>
            <a:ext cx="3501205" cy="5484971"/>
          </a:xfrm>
          <a:prstGeom prst="rect">
            <a:avLst/>
          </a:prstGeom>
          <a:gradFill flip="none" rotWithShape="1">
            <a:gsLst>
              <a:gs pos="12000">
                <a:schemeClr val="accent3"/>
              </a:gs>
              <a:gs pos="100000">
                <a:schemeClr val="accent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199"/>
          </a:p>
        </p:txBody>
      </p:sp>
      <p:sp>
        <p:nvSpPr>
          <p:cNvPr id="9" name="Rectangle 8">
            <a:extLst>
              <a:ext uri="{FF2B5EF4-FFF2-40B4-BE49-F238E27FC236}">
                <a16:creationId xmlns:a16="http://schemas.microsoft.com/office/drawing/2014/main" id="{12B9D0C5-DC7A-6F07-2053-4020B337752C}"/>
              </a:ext>
            </a:extLst>
          </p:cNvPr>
          <p:cNvSpPr/>
          <p:nvPr/>
        </p:nvSpPr>
        <p:spPr>
          <a:xfrm>
            <a:off x="8538342" y="1092809"/>
            <a:ext cx="3501205" cy="5484971"/>
          </a:xfrm>
          <a:prstGeom prst="rect">
            <a:avLst/>
          </a:prstGeom>
          <a:gradFill flip="none" rotWithShape="1">
            <a:gsLst>
              <a:gs pos="12000">
                <a:schemeClr val="accent5"/>
              </a:gs>
              <a:gs pos="71000">
                <a:schemeClr val="accent6"/>
              </a:gs>
              <a:gs pos="100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199"/>
          </a:p>
        </p:txBody>
      </p:sp>
      <p:grpSp>
        <p:nvGrpSpPr>
          <p:cNvPr id="10" name="Group 9">
            <a:extLst>
              <a:ext uri="{FF2B5EF4-FFF2-40B4-BE49-F238E27FC236}">
                <a16:creationId xmlns:a16="http://schemas.microsoft.com/office/drawing/2014/main" id="{C737550D-FF4D-9586-2DA4-4BAF4E2094D9}"/>
              </a:ext>
            </a:extLst>
          </p:cNvPr>
          <p:cNvGrpSpPr/>
          <p:nvPr/>
        </p:nvGrpSpPr>
        <p:grpSpPr>
          <a:xfrm>
            <a:off x="1466294" y="1092809"/>
            <a:ext cx="1188225" cy="1388010"/>
            <a:chOff x="7264401" y="465138"/>
            <a:chExt cx="781050" cy="1000125"/>
          </a:xfrm>
          <a:solidFill>
            <a:schemeClr val="bg1"/>
          </a:solidFill>
        </p:grpSpPr>
        <p:sp>
          <p:nvSpPr>
            <p:cNvPr id="11" name="Freeform 7">
              <a:extLst>
                <a:ext uri="{FF2B5EF4-FFF2-40B4-BE49-F238E27FC236}">
                  <a16:creationId xmlns:a16="http://schemas.microsoft.com/office/drawing/2014/main" id="{143E7C46-73F4-B4E0-2F4D-459A11BFCE33}"/>
                </a:ext>
              </a:extLst>
            </p:cNvPr>
            <p:cNvSpPr>
              <a:spLocks noEditPoints="1"/>
            </p:cNvSpPr>
            <p:nvPr/>
          </p:nvSpPr>
          <p:spPr bwMode="auto">
            <a:xfrm>
              <a:off x="7264401" y="465138"/>
              <a:ext cx="781050" cy="1000125"/>
            </a:xfrm>
            <a:custGeom>
              <a:avLst/>
              <a:gdLst>
                <a:gd name="T0" fmla="*/ 443 w 459"/>
                <a:gd name="T1" fmla="*/ 35 h 587"/>
                <a:gd name="T2" fmla="*/ 358 w 459"/>
                <a:gd name="T3" fmla="*/ 121 h 587"/>
                <a:gd name="T4" fmla="*/ 353 w 459"/>
                <a:gd name="T5" fmla="*/ 154 h 587"/>
                <a:gd name="T6" fmla="*/ 327 w 459"/>
                <a:gd name="T7" fmla="*/ 192 h 587"/>
                <a:gd name="T8" fmla="*/ 323 w 459"/>
                <a:gd name="T9" fmla="*/ 211 h 587"/>
                <a:gd name="T10" fmla="*/ 231 w 459"/>
                <a:gd name="T11" fmla="*/ 349 h 587"/>
                <a:gd name="T12" fmla="*/ 227 w 459"/>
                <a:gd name="T13" fmla="*/ 340 h 587"/>
                <a:gd name="T14" fmla="*/ 249 w 459"/>
                <a:gd name="T15" fmla="*/ 291 h 587"/>
                <a:gd name="T16" fmla="*/ 250 w 459"/>
                <a:gd name="T17" fmla="*/ 291 h 587"/>
                <a:gd name="T18" fmla="*/ 280 w 459"/>
                <a:gd name="T19" fmla="*/ 247 h 587"/>
                <a:gd name="T20" fmla="*/ 239 w 459"/>
                <a:gd name="T21" fmla="*/ 191 h 587"/>
                <a:gd name="T22" fmla="*/ 2 w 459"/>
                <a:gd name="T23" fmla="*/ 371 h 587"/>
                <a:gd name="T24" fmla="*/ 350 w 459"/>
                <a:gd name="T25" fmla="*/ 284 h 587"/>
                <a:gd name="T26" fmla="*/ 334 w 459"/>
                <a:gd name="T27" fmla="*/ 248 h 587"/>
                <a:gd name="T28" fmla="*/ 348 w 459"/>
                <a:gd name="T29" fmla="*/ 229 h 587"/>
                <a:gd name="T30" fmla="*/ 365 w 459"/>
                <a:gd name="T31" fmla="*/ 219 h 587"/>
                <a:gd name="T32" fmla="*/ 392 w 459"/>
                <a:gd name="T33" fmla="*/ 181 h 587"/>
                <a:gd name="T34" fmla="*/ 421 w 459"/>
                <a:gd name="T35" fmla="*/ 165 h 587"/>
                <a:gd name="T36" fmla="*/ 443 w 459"/>
                <a:gd name="T37" fmla="*/ 35 h 587"/>
                <a:gd name="T38" fmla="*/ 81 w 459"/>
                <a:gd name="T39" fmla="*/ 404 h 587"/>
                <a:gd name="T40" fmla="*/ 52 w 459"/>
                <a:gd name="T41" fmla="*/ 392 h 587"/>
                <a:gd name="T42" fmla="*/ 63 w 459"/>
                <a:gd name="T43" fmla="*/ 363 h 587"/>
                <a:gd name="T44" fmla="*/ 93 w 459"/>
                <a:gd name="T45" fmla="*/ 374 h 587"/>
                <a:gd name="T46" fmla="*/ 81 w 459"/>
                <a:gd name="T47" fmla="*/ 404 h 587"/>
                <a:gd name="T48" fmla="*/ 103 w 459"/>
                <a:gd name="T49" fmla="*/ 313 h 587"/>
                <a:gd name="T50" fmla="*/ 68 w 459"/>
                <a:gd name="T51" fmla="*/ 300 h 587"/>
                <a:gd name="T52" fmla="*/ 82 w 459"/>
                <a:gd name="T53" fmla="*/ 265 h 587"/>
                <a:gd name="T54" fmla="*/ 116 w 459"/>
                <a:gd name="T55" fmla="*/ 278 h 587"/>
                <a:gd name="T56" fmla="*/ 103 w 459"/>
                <a:gd name="T57" fmla="*/ 313 h 587"/>
                <a:gd name="T58" fmla="*/ 168 w 459"/>
                <a:gd name="T59" fmla="*/ 237 h 587"/>
                <a:gd name="T60" fmla="*/ 127 w 459"/>
                <a:gd name="T61" fmla="*/ 222 h 587"/>
                <a:gd name="T62" fmla="*/ 142 w 459"/>
                <a:gd name="T63" fmla="*/ 181 h 587"/>
                <a:gd name="T64" fmla="*/ 183 w 459"/>
                <a:gd name="T65" fmla="*/ 196 h 587"/>
                <a:gd name="T66" fmla="*/ 168 w 459"/>
                <a:gd name="T67" fmla="*/ 237 h 587"/>
                <a:gd name="T68" fmla="*/ 276 w 459"/>
                <a:gd name="T69" fmla="*/ 363 h 587"/>
                <a:gd name="T70" fmla="*/ 250 w 459"/>
                <a:gd name="T71" fmla="*/ 363 h 587"/>
                <a:gd name="T72" fmla="*/ 293 w 459"/>
                <a:gd name="T73" fmla="*/ 304 h 587"/>
                <a:gd name="T74" fmla="*/ 298 w 459"/>
                <a:gd name="T75" fmla="*/ 313 h 587"/>
                <a:gd name="T76" fmla="*/ 276 w 459"/>
                <a:gd name="T77" fmla="*/ 363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59" h="587">
                  <a:moveTo>
                    <a:pt x="443" y="35"/>
                  </a:moveTo>
                  <a:cubicBezTo>
                    <a:pt x="424" y="77"/>
                    <a:pt x="371" y="103"/>
                    <a:pt x="358" y="121"/>
                  </a:cubicBezTo>
                  <a:cubicBezTo>
                    <a:pt x="351" y="131"/>
                    <a:pt x="350" y="143"/>
                    <a:pt x="353" y="154"/>
                  </a:cubicBezTo>
                  <a:cubicBezTo>
                    <a:pt x="327" y="192"/>
                    <a:pt x="327" y="192"/>
                    <a:pt x="327" y="192"/>
                  </a:cubicBezTo>
                  <a:cubicBezTo>
                    <a:pt x="323" y="198"/>
                    <a:pt x="322" y="205"/>
                    <a:pt x="323" y="211"/>
                  </a:cubicBezTo>
                  <a:cubicBezTo>
                    <a:pt x="231" y="349"/>
                    <a:pt x="231" y="349"/>
                    <a:pt x="231" y="349"/>
                  </a:cubicBezTo>
                  <a:cubicBezTo>
                    <a:pt x="230" y="346"/>
                    <a:pt x="228" y="343"/>
                    <a:pt x="227" y="340"/>
                  </a:cubicBezTo>
                  <a:cubicBezTo>
                    <a:pt x="220" y="321"/>
                    <a:pt x="229" y="299"/>
                    <a:pt x="249" y="291"/>
                  </a:cubicBezTo>
                  <a:cubicBezTo>
                    <a:pt x="250" y="291"/>
                    <a:pt x="250" y="291"/>
                    <a:pt x="250" y="291"/>
                  </a:cubicBezTo>
                  <a:cubicBezTo>
                    <a:pt x="280" y="247"/>
                    <a:pt x="280" y="247"/>
                    <a:pt x="280" y="247"/>
                  </a:cubicBezTo>
                  <a:cubicBezTo>
                    <a:pt x="252" y="251"/>
                    <a:pt x="229" y="249"/>
                    <a:pt x="239" y="191"/>
                  </a:cubicBezTo>
                  <a:cubicBezTo>
                    <a:pt x="274" y="0"/>
                    <a:pt x="0" y="160"/>
                    <a:pt x="2" y="371"/>
                  </a:cubicBezTo>
                  <a:cubicBezTo>
                    <a:pt x="5" y="587"/>
                    <a:pt x="357" y="439"/>
                    <a:pt x="350" y="284"/>
                  </a:cubicBezTo>
                  <a:cubicBezTo>
                    <a:pt x="349" y="264"/>
                    <a:pt x="343" y="253"/>
                    <a:pt x="334" y="248"/>
                  </a:cubicBezTo>
                  <a:cubicBezTo>
                    <a:pt x="348" y="229"/>
                    <a:pt x="348" y="229"/>
                    <a:pt x="348" y="229"/>
                  </a:cubicBezTo>
                  <a:cubicBezTo>
                    <a:pt x="355" y="228"/>
                    <a:pt x="361" y="225"/>
                    <a:pt x="365" y="219"/>
                  </a:cubicBezTo>
                  <a:cubicBezTo>
                    <a:pt x="392" y="181"/>
                    <a:pt x="392" y="181"/>
                    <a:pt x="392" y="181"/>
                  </a:cubicBezTo>
                  <a:cubicBezTo>
                    <a:pt x="403" y="181"/>
                    <a:pt x="414" y="175"/>
                    <a:pt x="421" y="165"/>
                  </a:cubicBezTo>
                  <a:cubicBezTo>
                    <a:pt x="453" y="120"/>
                    <a:pt x="459" y="64"/>
                    <a:pt x="443" y="35"/>
                  </a:cubicBezTo>
                  <a:close/>
                  <a:moveTo>
                    <a:pt x="81" y="404"/>
                  </a:moveTo>
                  <a:cubicBezTo>
                    <a:pt x="70" y="409"/>
                    <a:pt x="57" y="404"/>
                    <a:pt x="52" y="392"/>
                  </a:cubicBezTo>
                  <a:cubicBezTo>
                    <a:pt x="47" y="381"/>
                    <a:pt x="52" y="368"/>
                    <a:pt x="63" y="363"/>
                  </a:cubicBezTo>
                  <a:cubicBezTo>
                    <a:pt x="74" y="358"/>
                    <a:pt x="87" y="363"/>
                    <a:pt x="93" y="374"/>
                  </a:cubicBezTo>
                  <a:cubicBezTo>
                    <a:pt x="98" y="385"/>
                    <a:pt x="93" y="398"/>
                    <a:pt x="81" y="404"/>
                  </a:cubicBezTo>
                  <a:close/>
                  <a:moveTo>
                    <a:pt x="103" y="313"/>
                  </a:moveTo>
                  <a:cubicBezTo>
                    <a:pt x="90" y="319"/>
                    <a:pt x="74" y="313"/>
                    <a:pt x="68" y="300"/>
                  </a:cubicBezTo>
                  <a:cubicBezTo>
                    <a:pt x="62" y="287"/>
                    <a:pt x="68" y="271"/>
                    <a:pt x="82" y="265"/>
                  </a:cubicBezTo>
                  <a:cubicBezTo>
                    <a:pt x="95" y="259"/>
                    <a:pt x="110" y="265"/>
                    <a:pt x="116" y="278"/>
                  </a:cubicBezTo>
                  <a:cubicBezTo>
                    <a:pt x="122" y="292"/>
                    <a:pt x="117" y="307"/>
                    <a:pt x="103" y="313"/>
                  </a:cubicBezTo>
                  <a:close/>
                  <a:moveTo>
                    <a:pt x="168" y="237"/>
                  </a:moveTo>
                  <a:cubicBezTo>
                    <a:pt x="152" y="244"/>
                    <a:pt x="134" y="237"/>
                    <a:pt x="127" y="222"/>
                  </a:cubicBezTo>
                  <a:cubicBezTo>
                    <a:pt x="120" y="206"/>
                    <a:pt x="127" y="188"/>
                    <a:pt x="142" y="181"/>
                  </a:cubicBezTo>
                  <a:cubicBezTo>
                    <a:pt x="158" y="173"/>
                    <a:pt x="176" y="180"/>
                    <a:pt x="183" y="196"/>
                  </a:cubicBezTo>
                  <a:cubicBezTo>
                    <a:pt x="191" y="212"/>
                    <a:pt x="184" y="230"/>
                    <a:pt x="168" y="237"/>
                  </a:cubicBezTo>
                  <a:close/>
                  <a:moveTo>
                    <a:pt x="276" y="363"/>
                  </a:moveTo>
                  <a:cubicBezTo>
                    <a:pt x="267" y="366"/>
                    <a:pt x="258" y="366"/>
                    <a:pt x="250" y="363"/>
                  </a:cubicBezTo>
                  <a:cubicBezTo>
                    <a:pt x="293" y="304"/>
                    <a:pt x="293" y="304"/>
                    <a:pt x="293" y="304"/>
                  </a:cubicBezTo>
                  <a:cubicBezTo>
                    <a:pt x="295" y="307"/>
                    <a:pt x="297" y="310"/>
                    <a:pt x="298" y="313"/>
                  </a:cubicBezTo>
                  <a:cubicBezTo>
                    <a:pt x="306" y="333"/>
                    <a:pt x="296" y="355"/>
                    <a:pt x="276" y="363"/>
                  </a:cubicBezTo>
                  <a:close/>
                </a:path>
              </a:pathLst>
            </a:custGeom>
            <a:grpFill/>
            <a:ln>
              <a:noFill/>
            </a:ln>
          </p:spPr>
          <p:txBody>
            <a:bodyPr vert="horz" wrap="square" lIns="124364" tIns="62182" rIns="124364" bIns="62182" numCol="1" anchor="t" anchorCtr="0" compatLnSpc="1">
              <a:prstTxWarp prst="textNoShape">
                <a:avLst/>
              </a:prstTxWarp>
            </a:bodyPr>
            <a:lstStyle/>
            <a:p>
              <a:endParaRPr lang="de-DE" sz="2449"/>
            </a:p>
          </p:txBody>
        </p:sp>
        <p:sp>
          <p:nvSpPr>
            <p:cNvPr id="12" name="Freeform 8">
              <a:extLst>
                <a:ext uri="{FF2B5EF4-FFF2-40B4-BE49-F238E27FC236}">
                  <a16:creationId xmlns:a16="http://schemas.microsoft.com/office/drawing/2014/main" id="{EABD1C5C-4B3F-3B25-B4CA-CD20ED06A4E1}"/>
                </a:ext>
              </a:extLst>
            </p:cNvPr>
            <p:cNvSpPr>
              <a:spLocks/>
            </p:cNvSpPr>
            <p:nvPr/>
          </p:nvSpPr>
          <p:spPr bwMode="auto">
            <a:xfrm>
              <a:off x="7453313" y="1290638"/>
              <a:ext cx="82550" cy="90488"/>
            </a:xfrm>
            <a:custGeom>
              <a:avLst/>
              <a:gdLst>
                <a:gd name="T0" fmla="*/ 2 w 49"/>
                <a:gd name="T1" fmla="*/ 41 h 53"/>
                <a:gd name="T2" fmla="*/ 4 w 49"/>
                <a:gd name="T3" fmla="*/ 51 h 53"/>
                <a:gd name="T4" fmla="*/ 14 w 49"/>
                <a:gd name="T5" fmla="*/ 49 h 53"/>
                <a:gd name="T6" fmla="*/ 49 w 49"/>
                <a:gd name="T7" fmla="*/ 0 h 53"/>
                <a:gd name="T8" fmla="*/ 26 w 49"/>
                <a:gd name="T9" fmla="*/ 5 h 53"/>
                <a:gd name="T10" fmla="*/ 2 w 49"/>
                <a:gd name="T11" fmla="*/ 41 h 53"/>
              </a:gdLst>
              <a:ahLst/>
              <a:cxnLst>
                <a:cxn ang="0">
                  <a:pos x="T0" y="T1"/>
                </a:cxn>
                <a:cxn ang="0">
                  <a:pos x="T2" y="T3"/>
                </a:cxn>
                <a:cxn ang="0">
                  <a:pos x="T4" y="T5"/>
                </a:cxn>
                <a:cxn ang="0">
                  <a:pos x="T6" y="T7"/>
                </a:cxn>
                <a:cxn ang="0">
                  <a:pos x="T8" y="T9"/>
                </a:cxn>
                <a:cxn ang="0">
                  <a:pos x="T10" y="T11"/>
                </a:cxn>
              </a:cxnLst>
              <a:rect l="0" t="0" r="r" b="b"/>
              <a:pathLst>
                <a:path w="49" h="53">
                  <a:moveTo>
                    <a:pt x="2" y="41"/>
                  </a:moveTo>
                  <a:cubicBezTo>
                    <a:pt x="0" y="44"/>
                    <a:pt x="0" y="48"/>
                    <a:pt x="4" y="51"/>
                  </a:cubicBezTo>
                  <a:cubicBezTo>
                    <a:pt x="7" y="53"/>
                    <a:pt x="11" y="52"/>
                    <a:pt x="14" y="49"/>
                  </a:cubicBezTo>
                  <a:cubicBezTo>
                    <a:pt x="49" y="0"/>
                    <a:pt x="49" y="0"/>
                    <a:pt x="49" y="0"/>
                  </a:cubicBezTo>
                  <a:cubicBezTo>
                    <a:pt x="41" y="2"/>
                    <a:pt x="34" y="4"/>
                    <a:pt x="26" y="5"/>
                  </a:cubicBezTo>
                  <a:lnTo>
                    <a:pt x="2" y="41"/>
                  </a:lnTo>
                  <a:close/>
                </a:path>
              </a:pathLst>
            </a:custGeom>
            <a:grpFill/>
            <a:ln>
              <a:noFill/>
            </a:ln>
          </p:spPr>
          <p:txBody>
            <a:bodyPr vert="horz" wrap="square" lIns="124364" tIns="62182" rIns="124364" bIns="62182" numCol="1" anchor="t" anchorCtr="0" compatLnSpc="1">
              <a:prstTxWarp prst="textNoShape">
                <a:avLst/>
              </a:prstTxWarp>
            </a:bodyPr>
            <a:lstStyle/>
            <a:p>
              <a:endParaRPr lang="de-DE" sz="2449"/>
            </a:p>
          </p:txBody>
        </p:sp>
      </p:grpSp>
      <p:sp>
        <p:nvSpPr>
          <p:cNvPr id="13" name="Freeform 28">
            <a:extLst>
              <a:ext uri="{FF2B5EF4-FFF2-40B4-BE49-F238E27FC236}">
                <a16:creationId xmlns:a16="http://schemas.microsoft.com/office/drawing/2014/main" id="{9AEAAEE0-90FC-6E33-9D60-CDB34D776D2F}"/>
              </a:ext>
            </a:extLst>
          </p:cNvPr>
          <p:cNvSpPr>
            <a:spLocks noEditPoints="1"/>
          </p:cNvSpPr>
          <p:nvPr/>
        </p:nvSpPr>
        <p:spPr bwMode="auto">
          <a:xfrm>
            <a:off x="5489432" y="1092809"/>
            <a:ext cx="1209961" cy="1059736"/>
          </a:xfrm>
          <a:custGeom>
            <a:avLst/>
            <a:gdLst>
              <a:gd name="T0" fmla="*/ 458 w 467"/>
              <a:gd name="T1" fmla="*/ 449 h 449"/>
              <a:gd name="T2" fmla="*/ 298 w 467"/>
              <a:gd name="T3" fmla="*/ 381 h 449"/>
              <a:gd name="T4" fmla="*/ 286 w 467"/>
              <a:gd name="T5" fmla="*/ 343 h 449"/>
              <a:gd name="T6" fmla="*/ 245 w 467"/>
              <a:gd name="T7" fmla="*/ 302 h 449"/>
              <a:gd name="T8" fmla="*/ 289 w 467"/>
              <a:gd name="T9" fmla="*/ 259 h 449"/>
              <a:gd name="T10" fmla="*/ 330 w 467"/>
              <a:gd name="T11" fmla="*/ 300 h 449"/>
              <a:gd name="T12" fmla="*/ 367 w 467"/>
              <a:gd name="T13" fmla="*/ 311 h 449"/>
              <a:gd name="T14" fmla="*/ 458 w 467"/>
              <a:gd name="T15" fmla="*/ 449 h 449"/>
              <a:gd name="T16" fmla="*/ 430 w 467"/>
              <a:gd name="T17" fmla="*/ 98 h 449"/>
              <a:gd name="T18" fmla="*/ 116 w 467"/>
              <a:gd name="T19" fmla="*/ 411 h 449"/>
              <a:gd name="T20" fmla="*/ 52 w 467"/>
              <a:gd name="T21" fmla="*/ 435 h 449"/>
              <a:gd name="T22" fmla="*/ 32 w 467"/>
              <a:gd name="T23" fmla="*/ 415 h 449"/>
              <a:gd name="T24" fmla="*/ 56 w 467"/>
              <a:gd name="T25" fmla="*/ 351 h 449"/>
              <a:gd name="T26" fmla="*/ 176 w 467"/>
              <a:gd name="T27" fmla="*/ 231 h 449"/>
              <a:gd name="T28" fmla="*/ 15 w 467"/>
              <a:gd name="T29" fmla="*/ 28 h 449"/>
              <a:gd name="T30" fmla="*/ 218 w 467"/>
              <a:gd name="T31" fmla="*/ 189 h 449"/>
              <a:gd name="T32" fmla="*/ 323 w 467"/>
              <a:gd name="T33" fmla="*/ 84 h 449"/>
              <a:gd name="T34" fmla="*/ 324 w 467"/>
              <a:gd name="T35" fmla="*/ 84 h 449"/>
              <a:gd name="T36" fmla="*/ 359 w 467"/>
              <a:gd name="T37" fmla="*/ 109 h 449"/>
              <a:gd name="T38" fmla="*/ 384 w 467"/>
              <a:gd name="T39" fmla="*/ 83 h 449"/>
              <a:gd name="T40" fmla="*/ 350 w 467"/>
              <a:gd name="T41" fmla="*/ 57 h 449"/>
              <a:gd name="T42" fmla="*/ 369 w 467"/>
              <a:gd name="T43" fmla="*/ 37 h 449"/>
              <a:gd name="T44" fmla="*/ 430 w 467"/>
              <a:gd name="T45" fmla="*/ 98 h 449"/>
              <a:gd name="T46" fmla="*/ 92 w 467"/>
              <a:gd name="T47" fmla="*/ 375 h 449"/>
              <a:gd name="T48" fmla="*/ 64 w 467"/>
              <a:gd name="T49" fmla="*/ 358 h 449"/>
              <a:gd name="T50" fmla="*/ 46 w 467"/>
              <a:gd name="T51" fmla="*/ 406 h 449"/>
              <a:gd name="T52" fmla="*/ 55 w 467"/>
              <a:gd name="T53" fmla="*/ 412 h 449"/>
              <a:gd name="T54" fmla="*/ 92 w 467"/>
              <a:gd name="T55" fmla="*/ 375 h 449"/>
              <a:gd name="T56" fmla="*/ 320 w 467"/>
              <a:gd name="T57" fmla="*/ 123 h 449"/>
              <a:gd name="T58" fmla="*/ 306 w 467"/>
              <a:gd name="T59" fmla="*/ 123 h 449"/>
              <a:gd name="T60" fmla="*/ 277 w 467"/>
              <a:gd name="T61" fmla="*/ 153 h 449"/>
              <a:gd name="T62" fmla="*/ 277 w 467"/>
              <a:gd name="T63" fmla="*/ 166 h 449"/>
              <a:gd name="T64" fmla="*/ 284 w 467"/>
              <a:gd name="T65" fmla="*/ 168 h 449"/>
              <a:gd name="T66" fmla="*/ 290 w 467"/>
              <a:gd name="T67" fmla="*/ 166 h 449"/>
              <a:gd name="T68" fmla="*/ 320 w 467"/>
              <a:gd name="T69" fmla="*/ 136 h 449"/>
              <a:gd name="T70" fmla="*/ 320 w 467"/>
              <a:gd name="T71" fmla="*/ 123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7" h="449">
                <a:moveTo>
                  <a:pt x="458" y="449"/>
                </a:moveTo>
                <a:cubicBezTo>
                  <a:pt x="363" y="437"/>
                  <a:pt x="317" y="400"/>
                  <a:pt x="298" y="381"/>
                </a:cubicBezTo>
                <a:cubicBezTo>
                  <a:pt x="288" y="370"/>
                  <a:pt x="284" y="356"/>
                  <a:pt x="286" y="343"/>
                </a:cubicBezTo>
                <a:cubicBezTo>
                  <a:pt x="272" y="329"/>
                  <a:pt x="259" y="316"/>
                  <a:pt x="245" y="302"/>
                </a:cubicBezTo>
                <a:cubicBezTo>
                  <a:pt x="289" y="259"/>
                  <a:pt x="289" y="259"/>
                  <a:pt x="289" y="259"/>
                </a:cubicBezTo>
                <a:cubicBezTo>
                  <a:pt x="302" y="272"/>
                  <a:pt x="316" y="286"/>
                  <a:pt x="330" y="300"/>
                </a:cubicBezTo>
                <a:cubicBezTo>
                  <a:pt x="343" y="298"/>
                  <a:pt x="357" y="301"/>
                  <a:pt x="367" y="311"/>
                </a:cubicBezTo>
                <a:cubicBezTo>
                  <a:pt x="386" y="330"/>
                  <a:pt x="419" y="409"/>
                  <a:pt x="458" y="449"/>
                </a:cubicBezTo>
                <a:close/>
                <a:moveTo>
                  <a:pt x="430" y="98"/>
                </a:moveTo>
                <a:cubicBezTo>
                  <a:pt x="116" y="411"/>
                  <a:pt x="116" y="411"/>
                  <a:pt x="116" y="411"/>
                </a:cubicBezTo>
                <a:cubicBezTo>
                  <a:pt x="52" y="435"/>
                  <a:pt x="52" y="435"/>
                  <a:pt x="52" y="435"/>
                </a:cubicBezTo>
                <a:cubicBezTo>
                  <a:pt x="31" y="442"/>
                  <a:pt x="25" y="436"/>
                  <a:pt x="32" y="415"/>
                </a:cubicBezTo>
                <a:cubicBezTo>
                  <a:pt x="56" y="351"/>
                  <a:pt x="56" y="351"/>
                  <a:pt x="56" y="351"/>
                </a:cubicBezTo>
                <a:cubicBezTo>
                  <a:pt x="176" y="231"/>
                  <a:pt x="176" y="231"/>
                  <a:pt x="176" y="231"/>
                </a:cubicBezTo>
                <a:cubicBezTo>
                  <a:pt x="75" y="127"/>
                  <a:pt x="0" y="43"/>
                  <a:pt x="15" y="28"/>
                </a:cubicBezTo>
                <a:cubicBezTo>
                  <a:pt x="30" y="13"/>
                  <a:pt x="114" y="88"/>
                  <a:pt x="218" y="189"/>
                </a:cubicBezTo>
                <a:cubicBezTo>
                  <a:pt x="323" y="84"/>
                  <a:pt x="323" y="84"/>
                  <a:pt x="323" y="84"/>
                </a:cubicBezTo>
                <a:cubicBezTo>
                  <a:pt x="323" y="84"/>
                  <a:pt x="323" y="84"/>
                  <a:pt x="324" y="84"/>
                </a:cubicBezTo>
                <a:cubicBezTo>
                  <a:pt x="331" y="85"/>
                  <a:pt x="345" y="96"/>
                  <a:pt x="359" y="109"/>
                </a:cubicBezTo>
                <a:cubicBezTo>
                  <a:pt x="384" y="83"/>
                  <a:pt x="384" y="83"/>
                  <a:pt x="384" y="83"/>
                </a:cubicBezTo>
                <a:cubicBezTo>
                  <a:pt x="373" y="73"/>
                  <a:pt x="361" y="63"/>
                  <a:pt x="350" y="57"/>
                </a:cubicBezTo>
                <a:cubicBezTo>
                  <a:pt x="369" y="37"/>
                  <a:pt x="369" y="37"/>
                  <a:pt x="369" y="37"/>
                </a:cubicBezTo>
                <a:cubicBezTo>
                  <a:pt x="407" y="0"/>
                  <a:pt x="467" y="60"/>
                  <a:pt x="430" y="98"/>
                </a:cubicBezTo>
                <a:close/>
                <a:moveTo>
                  <a:pt x="92" y="375"/>
                </a:moveTo>
                <a:cubicBezTo>
                  <a:pt x="80" y="362"/>
                  <a:pt x="64" y="358"/>
                  <a:pt x="64" y="358"/>
                </a:cubicBezTo>
                <a:cubicBezTo>
                  <a:pt x="46" y="406"/>
                  <a:pt x="46" y="406"/>
                  <a:pt x="46" y="406"/>
                </a:cubicBezTo>
                <a:cubicBezTo>
                  <a:pt x="50" y="407"/>
                  <a:pt x="53" y="409"/>
                  <a:pt x="55" y="412"/>
                </a:cubicBezTo>
                <a:lnTo>
                  <a:pt x="92" y="375"/>
                </a:lnTo>
                <a:close/>
                <a:moveTo>
                  <a:pt x="320" y="123"/>
                </a:moveTo>
                <a:cubicBezTo>
                  <a:pt x="316" y="119"/>
                  <a:pt x="310" y="119"/>
                  <a:pt x="306" y="123"/>
                </a:cubicBezTo>
                <a:cubicBezTo>
                  <a:pt x="277" y="153"/>
                  <a:pt x="277" y="153"/>
                  <a:pt x="277" y="153"/>
                </a:cubicBezTo>
                <a:cubicBezTo>
                  <a:pt x="273" y="156"/>
                  <a:pt x="273" y="162"/>
                  <a:pt x="277" y="166"/>
                </a:cubicBezTo>
                <a:cubicBezTo>
                  <a:pt x="279" y="167"/>
                  <a:pt x="281" y="168"/>
                  <a:pt x="284" y="168"/>
                </a:cubicBezTo>
                <a:cubicBezTo>
                  <a:pt x="286" y="168"/>
                  <a:pt x="288" y="167"/>
                  <a:pt x="290" y="166"/>
                </a:cubicBezTo>
                <a:cubicBezTo>
                  <a:pt x="320" y="136"/>
                  <a:pt x="320" y="136"/>
                  <a:pt x="320" y="136"/>
                </a:cubicBezTo>
                <a:cubicBezTo>
                  <a:pt x="323" y="133"/>
                  <a:pt x="323" y="127"/>
                  <a:pt x="320" y="123"/>
                </a:cubicBezTo>
                <a:close/>
              </a:path>
            </a:pathLst>
          </a:custGeom>
          <a:solidFill>
            <a:schemeClr val="bg1"/>
          </a:solidFill>
          <a:ln>
            <a:noFill/>
          </a:ln>
        </p:spPr>
        <p:txBody>
          <a:bodyPr vert="horz" wrap="square" lIns="124364" tIns="62182" rIns="124364" bIns="62182" numCol="1" anchor="t" anchorCtr="0" compatLnSpc="1">
            <a:prstTxWarp prst="textNoShape">
              <a:avLst/>
            </a:prstTxWarp>
          </a:bodyPr>
          <a:lstStyle/>
          <a:p>
            <a:endParaRPr lang="de-DE" sz="2449"/>
          </a:p>
        </p:txBody>
      </p:sp>
      <p:grpSp>
        <p:nvGrpSpPr>
          <p:cNvPr id="14" name="Group 13">
            <a:extLst>
              <a:ext uri="{FF2B5EF4-FFF2-40B4-BE49-F238E27FC236}">
                <a16:creationId xmlns:a16="http://schemas.microsoft.com/office/drawing/2014/main" id="{5C1616E8-F884-C628-D96F-431BF7E320E3}"/>
              </a:ext>
            </a:extLst>
          </p:cNvPr>
          <p:cNvGrpSpPr/>
          <p:nvPr/>
        </p:nvGrpSpPr>
        <p:grpSpPr>
          <a:xfrm>
            <a:off x="9712366" y="1257338"/>
            <a:ext cx="1118689" cy="730675"/>
            <a:chOff x="3210927" y="3806552"/>
            <a:chExt cx="665197" cy="476261"/>
          </a:xfrm>
          <a:solidFill>
            <a:schemeClr val="bg1"/>
          </a:solidFill>
        </p:grpSpPr>
        <p:sp>
          <p:nvSpPr>
            <p:cNvPr id="15" name="Freeform 98">
              <a:extLst>
                <a:ext uri="{FF2B5EF4-FFF2-40B4-BE49-F238E27FC236}">
                  <a16:creationId xmlns:a16="http://schemas.microsoft.com/office/drawing/2014/main" id="{4C107B8D-772F-DD86-7BEE-D8D318DD1950}"/>
                </a:ext>
              </a:extLst>
            </p:cNvPr>
            <p:cNvSpPr/>
            <p:nvPr/>
          </p:nvSpPr>
          <p:spPr>
            <a:xfrm rot="16200000">
              <a:off x="3210927" y="3806552"/>
              <a:ext cx="476261" cy="476261"/>
            </a:xfrm>
            <a:custGeom>
              <a:avLst/>
              <a:gdLst>
                <a:gd name="connsiteX0" fmla="*/ 1174858 w 1550100"/>
                <a:gd name="connsiteY0" fmla="*/ 1208506 h 1550100"/>
                <a:gd name="connsiteX1" fmla="*/ 1174857 w 1550100"/>
                <a:gd name="connsiteY1" fmla="*/ 1372601 h 1550100"/>
                <a:gd name="connsiteX2" fmla="*/ 1126951 w 1550100"/>
                <a:gd name="connsiteY2" fmla="*/ 1420507 h 1550100"/>
                <a:gd name="connsiteX3" fmla="*/ 1126952 w 1550100"/>
                <a:gd name="connsiteY3" fmla="*/ 1420506 h 1550100"/>
                <a:gd name="connsiteX4" fmla="*/ 1079046 w 1550100"/>
                <a:gd name="connsiteY4" fmla="*/ 1372600 h 1550100"/>
                <a:gd name="connsiteX5" fmla="*/ 1079046 w 1550100"/>
                <a:gd name="connsiteY5" fmla="*/ 1208506 h 1550100"/>
                <a:gd name="connsiteX6" fmla="*/ 1126952 w 1550100"/>
                <a:gd name="connsiteY6" fmla="*/ 1160600 h 1550100"/>
                <a:gd name="connsiteX7" fmla="*/ 1174858 w 1550100"/>
                <a:gd name="connsiteY7" fmla="*/ 1208506 h 1550100"/>
                <a:gd name="connsiteX8" fmla="*/ 1174858 w 1550100"/>
                <a:gd name="connsiteY8" fmla="*/ 864839 h 1550100"/>
                <a:gd name="connsiteX9" fmla="*/ 1174857 w 1550100"/>
                <a:gd name="connsiteY9" fmla="*/ 1028934 h 1550100"/>
                <a:gd name="connsiteX10" fmla="*/ 1126951 w 1550100"/>
                <a:gd name="connsiteY10" fmla="*/ 1076840 h 1550100"/>
                <a:gd name="connsiteX11" fmla="*/ 1126952 w 1550100"/>
                <a:gd name="connsiteY11" fmla="*/ 1076839 h 1550100"/>
                <a:gd name="connsiteX12" fmla="*/ 1079046 w 1550100"/>
                <a:gd name="connsiteY12" fmla="*/ 1028933 h 1550100"/>
                <a:gd name="connsiteX13" fmla="*/ 1079046 w 1550100"/>
                <a:gd name="connsiteY13" fmla="*/ 864839 h 1550100"/>
                <a:gd name="connsiteX14" fmla="*/ 1126952 w 1550100"/>
                <a:gd name="connsiteY14" fmla="*/ 816933 h 1550100"/>
                <a:gd name="connsiteX15" fmla="*/ 1174858 w 1550100"/>
                <a:gd name="connsiteY15" fmla="*/ 864839 h 1550100"/>
                <a:gd name="connsiteX16" fmla="*/ 1174858 w 1550100"/>
                <a:gd name="connsiteY16" fmla="*/ 521171 h 1550100"/>
                <a:gd name="connsiteX17" fmla="*/ 1174857 w 1550100"/>
                <a:gd name="connsiteY17" fmla="*/ 685266 h 1550100"/>
                <a:gd name="connsiteX18" fmla="*/ 1126951 w 1550100"/>
                <a:gd name="connsiteY18" fmla="*/ 733172 h 1550100"/>
                <a:gd name="connsiteX19" fmla="*/ 1126952 w 1550100"/>
                <a:gd name="connsiteY19" fmla="*/ 733171 h 1550100"/>
                <a:gd name="connsiteX20" fmla="*/ 1079046 w 1550100"/>
                <a:gd name="connsiteY20" fmla="*/ 685265 h 1550100"/>
                <a:gd name="connsiteX21" fmla="*/ 1079046 w 1550100"/>
                <a:gd name="connsiteY21" fmla="*/ 521171 h 1550100"/>
                <a:gd name="connsiteX22" fmla="*/ 1126952 w 1550100"/>
                <a:gd name="connsiteY22" fmla="*/ 473265 h 1550100"/>
                <a:gd name="connsiteX23" fmla="*/ 1174858 w 1550100"/>
                <a:gd name="connsiteY23" fmla="*/ 521171 h 1550100"/>
                <a:gd name="connsiteX24" fmla="*/ 1174858 w 1550100"/>
                <a:gd name="connsiteY24" fmla="*/ 177502 h 1550100"/>
                <a:gd name="connsiteX25" fmla="*/ 1174857 w 1550100"/>
                <a:gd name="connsiteY25" fmla="*/ 341597 h 1550100"/>
                <a:gd name="connsiteX26" fmla="*/ 1126951 w 1550100"/>
                <a:gd name="connsiteY26" fmla="*/ 389503 h 1550100"/>
                <a:gd name="connsiteX27" fmla="*/ 1126952 w 1550100"/>
                <a:gd name="connsiteY27" fmla="*/ 389502 h 1550100"/>
                <a:gd name="connsiteX28" fmla="*/ 1079046 w 1550100"/>
                <a:gd name="connsiteY28" fmla="*/ 341596 h 1550100"/>
                <a:gd name="connsiteX29" fmla="*/ 1079046 w 1550100"/>
                <a:gd name="connsiteY29" fmla="*/ 177502 h 1550100"/>
                <a:gd name="connsiteX30" fmla="*/ 1126952 w 1550100"/>
                <a:gd name="connsiteY30" fmla="*/ 129596 h 1550100"/>
                <a:gd name="connsiteX31" fmla="*/ 1174858 w 1550100"/>
                <a:gd name="connsiteY31" fmla="*/ 177502 h 1550100"/>
                <a:gd name="connsiteX32" fmla="*/ 1260406 w 1550100"/>
                <a:gd name="connsiteY32" fmla="*/ 61323 h 1550100"/>
                <a:gd name="connsiteX33" fmla="*/ 61322 w 1550100"/>
                <a:gd name="connsiteY33" fmla="*/ 61323 h 1550100"/>
                <a:gd name="connsiteX34" fmla="*/ 61322 w 1550100"/>
                <a:gd name="connsiteY34" fmla="*/ 1488778 h 1550100"/>
                <a:gd name="connsiteX35" fmla="*/ 1260406 w 1550100"/>
                <a:gd name="connsiteY35" fmla="*/ 1488778 h 1550100"/>
                <a:gd name="connsiteX36" fmla="*/ 1440400 w 1550100"/>
                <a:gd name="connsiteY36" fmla="*/ 109229 h 1550100"/>
                <a:gd name="connsiteX37" fmla="*/ 1392494 w 1550100"/>
                <a:gd name="connsiteY37" fmla="*/ 61323 h 1550100"/>
                <a:gd name="connsiteX38" fmla="*/ 1344588 w 1550100"/>
                <a:gd name="connsiteY38" fmla="*/ 109229 h 1550100"/>
                <a:gd name="connsiteX39" fmla="*/ 1344588 w 1550100"/>
                <a:gd name="connsiteY39" fmla="*/ 472029 h 1550100"/>
                <a:gd name="connsiteX40" fmla="*/ 1392494 w 1550100"/>
                <a:gd name="connsiteY40" fmla="*/ 519935 h 1550100"/>
                <a:gd name="connsiteX41" fmla="*/ 1392493 w 1550100"/>
                <a:gd name="connsiteY41" fmla="*/ 519936 h 1550100"/>
                <a:gd name="connsiteX42" fmla="*/ 1440399 w 1550100"/>
                <a:gd name="connsiteY42" fmla="*/ 472030 h 1550100"/>
                <a:gd name="connsiteX43" fmla="*/ 1440400 w 1550100"/>
                <a:gd name="connsiteY43" fmla="*/ 109229 h 1550100"/>
                <a:gd name="connsiteX44" fmla="*/ 1550100 w 1550100"/>
                <a:gd name="connsiteY44" fmla="*/ 88805 h 1550100"/>
                <a:gd name="connsiteX45" fmla="*/ 1550100 w 1550100"/>
                <a:gd name="connsiteY45" fmla="*/ 1461295 h 1550100"/>
                <a:gd name="connsiteX46" fmla="*/ 1461295 w 1550100"/>
                <a:gd name="connsiteY46" fmla="*/ 1550100 h 1550100"/>
                <a:gd name="connsiteX47" fmla="*/ 1260406 w 1550100"/>
                <a:gd name="connsiteY47" fmla="*/ 1550100 h 1550100"/>
                <a:gd name="connsiteX48" fmla="*/ 88805 w 1550100"/>
                <a:gd name="connsiteY48" fmla="*/ 1550100 h 1550100"/>
                <a:gd name="connsiteX49" fmla="*/ 0 w 1550100"/>
                <a:gd name="connsiteY49" fmla="*/ 1461295 h 1550100"/>
                <a:gd name="connsiteX50" fmla="*/ 0 w 1550100"/>
                <a:gd name="connsiteY50" fmla="*/ 88805 h 1550100"/>
                <a:gd name="connsiteX51" fmla="*/ 88805 w 1550100"/>
                <a:gd name="connsiteY51" fmla="*/ 0 h 1550100"/>
                <a:gd name="connsiteX52" fmla="*/ 1260406 w 1550100"/>
                <a:gd name="connsiteY52" fmla="*/ 0 h 1550100"/>
                <a:gd name="connsiteX53" fmla="*/ 1461295 w 1550100"/>
                <a:gd name="connsiteY53" fmla="*/ 0 h 1550100"/>
                <a:gd name="connsiteX54" fmla="*/ 1550100 w 1550100"/>
                <a:gd name="connsiteY54" fmla="*/ 88805 h 155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550100" h="1550100">
                  <a:moveTo>
                    <a:pt x="1174858" y="1208506"/>
                  </a:moveTo>
                  <a:cubicBezTo>
                    <a:pt x="1174858" y="1263204"/>
                    <a:pt x="1174857" y="1317903"/>
                    <a:pt x="1174857" y="1372601"/>
                  </a:cubicBezTo>
                  <a:cubicBezTo>
                    <a:pt x="1174857" y="1399059"/>
                    <a:pt x="1153409" y="1420507"/>
                    <a:pt x="1126951" y="1420507"/>
                  </a:cubicBezTo>
                  <a:lnTo>
                    <a:pt x="1126952" y="1420506"/>
                  </a:lnTo>
                  <a:cubicBezTo>
                    <a:pt x="1100494" y="1420506"/>
                    <a:pt x="1079046" y="1399058"/>
                    <a:pt x="1079046" y="1372600"/>
                  </a:cubicBezTo>
                  <a:lnTo>
                    <a:pt x="1079046" y="1208506"/>
                  </a:lnTo>
                  <a:cubicBezTo>
                    <a:pt x="1079046" y="1182048"/>
                    <a:pt x="1100494" y="1160600"/>
                    <a:pt x="1126952" y="1160600"/>
                  </a:cubicBezTo>
                  <a:cubicBezTo>
                    <a:pt x="1153410" y="1160600"/>
                    <a:pt x="1174858" y="1182048"/>
                    <a:pt x="1174858" y="1208506"/>
                  </a:cubicBezTo>
                  <a:close/>
                  <a:moveTo>
                    <a:pt x="1174858" y="864839"/>
                  </a:moveTo>
                  <a:cubicBezTo>
                    <a:pt x="1174858" y="919537"/>
                    <a:pt x="1174857" y="974236"/>
                    <a:pt x="1174857" y="1028934"/>
                  </a:cubicBezTo>
                  <a:cubicBezTo>
                    <a:pt x="1174857" y="1055392"/>
                    <a:pt x="1153409" y="1076840"/>
                    <a:pt x="1126951" y="1076840"/>
                  </a:cubicBezTo>
                  <a:lnTo>
                    <a:pt x="1126952" y="1076839"/>
                  </a:lnTo>
                  <a:cubicBezTo>
                    <a:pt x="1100494" y="1076839"/>
                    <a:pt x="1079046" y="1055391"/>
                    <a:pt x="1079046" y="1028933"/>
                  </a:cubicBezTo>
                  <a:lnTo>
                    <a:pt x="1079046" y="864839"/>
                  </a:lnTo>
                  <a:cubicBezTo>
                    <a:pt x="1079046" y="838381"/>
                    <a:pt x="1100494" y="816933"/>
                    <a:pt x="1126952" y="816933"/>
                  </a:cubicBezTo>
                  <a:cubicBezTo>
                    <a:pt x="1153410" y="816933"/>
                    <a:pt x="1174858" y="838381"/>
                    <a:pt x="1174858" y="864839"/>
                  </a:cubicBezTo>
                  <a:close/>
                  <a:moveTo>
                    <a:pt x="1174858" y="521171"/>
                  </a:moveTo>
                  <a:cubicBezTo>
                    <a:pt x="1174858" y="575869"/>
                    <a:pt x="1174857" y="630568"/>
                    <a:pt x="1174857" y="685266"/>
                  </a:cubicBezTo>
                  <a:cubicBezTo>
                    <a:pt x="1174857" y="711724"/>
                    <a:pt x="1153409" y="733172"/>
                    <a:pt x="1126951" y="733172"/>
                  </a:cubicBezTo>
                  <a:lnTo>
                    <a:pt x="1126952" y="733171"/>
                  </a:lnTo>
                  <a:cubicBezTo>
                    <a:pt x="1100494" y="733171"/>
                    <a:pt x="1079046" y="711723"/>
                    <a:pt x="1079046" y="685265"/>
                  </a:cubicBezTo>
                  <a:lnTo>
                    <a:pt x="1079046" y="521171"/>
                  </a:lnTo>
                  <a:cubicBezTo>
                    <a:pt x="1079046" y="494713"/>
                    <a:pt x="1100494" y="473265"/>
                    <a:pt x="1126952" y="473265"/>
                  </a:cubicBezTo>
                  <a:cubicBezTo>
                    <a:pt x="1153410" y="473265"/>
                    <a:pt x="1174858" y="494713"/>
                    <a:pt x="1174858" y="521171"/>
                  </a:cubicBezTo>
                  <a:close/>
                  <a:moveTo>
                    <a:pt x="1174858" y="177502"/>
                  </a:moveTo>
                  <a:cubicBezTo>
                    <a:pt x="1174858" y="232200"/>
                    <a:pt x="1174857" y="286899"/>
                    <a:pt x="1174857" y="341597"/>
                  </a:cubicBezTo>
                  <a:cubicBezTo>
                    <a:pt x="1174857" y="368055"/>
                    <a:pt x="1153409" y="389503"/>
                    <a:pt x="1126951" y="389503"/>
                  </a:cubicBezTo>
                  <a:lnTo>
                    <a:pt x="1126952" y="389502"/>
                  </a:lnTo>
                  <a:cubicBezTo>
                    <a:pt x="1100494" y="389502"/>
                    <a:pt x="1079046" y="368054"/>
                    <a:pt x="1079046" y="341596"/>
                  </a:cubicBezTo>
                  <a:lnTo>
                    <a:pt x="1079046" y="177502"/>
                  </a:lnTo>
                  <a:cubicBezTo>
                    <a:pt x="1079046" y="151044"/>
                    <a:pt x="1100494" y="129596"/>
                    <a:pt x="1126952" y="129596"/>
                  </a:cubicBezTo>
                  <a:cubicBezTo>
                    <a:pt x="1153410" y="129596"/>
                    <a:pt x="1174858" y="151044"/>
                    <a:pt x="1174858" y="177502"/>
                  </a:cubicBezTo>
                  <a:close/>
                  <a:moveTo>
                    <a:pt x="1260406" y="61323"/>
                  </a:moveTo>
                  <a:lnTo>
                    <a:pt x="61322" y="61323"/>
                  </a:lnTo>
                  <a:lnTo>
                    <a:pt x="61322" y="1488778"/>
                  </a:lnTo>
                  <a:lnTo>
                    <a:pt x="1260406" y="1488778"/>
                  </a:lnTo>
                  <a:close/>
                  <a:moveTo>
                    <a:pt x="1440400" y="109229"/>
                  </a:moveTo>
                  <a:cubicBezTo>
                    <a:pt x="1440400" y="82771"/>
                    <a:pt x="1418952" y="61323"/>
                    <a:pt x="1392494" y="61323"/>
                  </a:cubicBezTo>
                  <a:cubicBezTo>
                    <a:pt x="1366036" y="61323"/>
                    <a:pt x="1344588" y="82771"/>
                    <a:pt x="1344588" y="109229"/>
                  </a:cubicBezTo>
                  <a:lnTo>
                    <a:pt x="1344588" y="472029"/>
                  </a:lnTo>
                  <a:cubicBezTo>
                    <a:pt x="1344588" y="498487"/>
                    <a:pt x="1366036" y="519935"/>
                    <a:pt x="1392494" y="519935"/>
                  </a:cubicBezTo>
                  <a:lnTo>
                    <a:pt x="1392493" y="519936"/>
                  </a:lnTo>
                  <a:cubicBezTo>
                    <a:pt x="1418951" y="519936"/>
                    <a:pt x="1440399" y="498488"/>
                    <a:pt x="1440399" y="472030"/>
                  </a:cubicBezTo>
                  <a:cubicBezTo>
                    <a:pt x="1440399" y="351097"/>
                    <a:pt x="1440400" y="230163"/>
                    <a:pt x="1440400" y="109229"/>
                  </a:cubicBezTo>
                  <a:close/>
                  <a:moveTo>
                    <a:pt x="1550100" y="88805"/>
                  </a:moveTo>
                  <a:lnTo>
                    <a:pt x="1550100" y="1461295"/>
                  </a:lnTo>
                  <a:cubicBezTo>
                    <a:pt x="1550100" y="1510341"/>
                    <a:pt x="1510341" y="1550100"/>
                    <a:pt x="1461295" y="1550100"/>
                  </a:cubicBezTo>
                  <a:lnTo>
                    <a:pt x="1260406" y="1550100"/>
                  </a:lnTo>
                  <a:lnTo>
                    <a:pt x="88805" y="1550100"/>
                  </a:lnTo>
                  <a:cubicBezTo>
                    <a:pt x="39759" y="1550100"/>
                    <a:pt x="0" y="1510341"/>
                    <a:pt x="0" y="1461295"/>
                  </a:cubicBezTo>
                  <a:lnTo>
                    <a:pt x="0" y="88805"/>
                  </a:lnTo>
                  <a:cubicBezTo>
                    <a:pt x="0" y="39759"/>
                    <a:pt x="39759" y="0"/>
                    <a:pt x="88805" y="0"/>
                  </a:cubicBezTo>
                  <a:lnTo>
                    <a:pt x="1260406" y="0"/>
                  </a:lnTo>
                  <a:lnTo>
                    <a:pt x="1461295" y="0"/>
                  </a:lnTo>
                  <a:cubicBezTo>
                    <a:pt x="1510341" y="0"/>
                    <a:pt x="1550100" y="39759"/>
                    <a:pt x="1550100" y="88805"/>
                  </a:cubicBezTo>
                  <a:close/>
                </a:path>
              </a:pathLst>
            </a:custGeom>
            <a:grpFill/>
            <a:ln w="9525" cap="flat" cmpd="sng" algn="ctr">
              <a:noFill/>
              <a:prstDash val="solid"/>
            </a:ln>
            <a:effectLst/>
          </p:spPr>
          <p:txBody>
            <a:bodyPr rot="0" spcFirstLastPara="0" vertOverflow="overflow" horzOverflow="overflow" vert="horz" wrap="square" lIns="124364" tIns="62182" rIns="124364" bIns="62182" numCol="1" spcCol="0" rtlCol="0" fromWordArt="0" anchor="ctr" anchorCtr="0" forceAA="0" compatLnSpc="1">
              <a:prstTxWarp prst="textNoShape">
                <a:avLst/>
              </a:prstTxWarp>
              <a:noAutofit/>
            </a:bodyPr>
            <a:lstStyle/>
            <a:p>
              <a:pPr algn="ctr">
                <a:defRPr/>
              </a:pPr>
              <a:endParaRPr lang="de-DE" sz="2449" kern="0" dirty="0" err="1">
                <a:solidFill>
                  <a:srgbClr val="000000"/>
                </a:solidFill>
                <a:latin typeface="TKTypeMedium"/>
                <a:ea typeface="ＭＳ Ｐゴシック"/>
              </a:endParaRPr>
            </a:p>
          </p:txBody>
        </p:sp>
        <p:sp>
          <p:nvSpPr>
            <p:cNvPr id="16" name="Cube 15">
              <a:extLst>
                <a:ext uri="{FF2B5EF4-FFF2-40B4-BE49-F238E27FC236}">
                  <a16:creationId xmlns:a16="http://schemas.microsoft.com/office/drawing/2014/main" id="{74E5513F-23D0-6C36-AD61-EC34A43A57EF}"/>
                </a:ext>
              </a:extLst>
            </p:cNvPr>
            <p:cNvSpPr/>
            <p:nvPr/>
          </p:nvSpPr>
          <p:spPr>
            <a:xfrm>
              <a:off x="3329302" y="3997811"/>
              <a:ext cx="211087" cy="211086"/>
            </a:xfrm>
            <a:prstGeom prst="cube">
              <a:avLst/>
            </a:prstGeom>
            <a:grpFill/>
            <a:ln w="9525" cap="flat" cmpd="sng" algn="ctr">
              <a:noFill/>
              <a:prstDash val="solid"/>
            </a:ln>
            <a:effectLst/>
          </p:spPr>
          <p:txBody>
            <a:bodyPr rot="0" spcFirstLastPara="0" vertOverflow="overflow" horzOverflow="overflow" vert="horz" wrap="square" lIns="124364" tIns="62182" rIns="124364" bIns="62182" numCol="1" spcCol="0" rtlCol="0" fromWordArt="0" anchor="ctr" anchorCtr="0" forceAA="0" compatLnSpc="1">
              <a:prstTxWarp prst="textNoShape">
                <a:avLst/>
              </a:prstTxWarp>
              <a:noAutofit/>
            </a:bodyPr>
            <a:lstStyle/>
            <a:p>
              <a:pPr algn="ctr">
                <a:defRPr/>
              </a:pPr>
              <a:endParaRPr lang="de-DE" sz="2449" kern="0" dirty="0" err="1">
                <a:solidFill>
                  <a:srgbClr val="000000"/>
                </a:solidFill>
                <a:latin typeface="TKTypeMedium"/>
                <a:ea typeface="ＭＳ Ｐゴシック"/>
              </a:endParaRPr>
            </a:p>
          </p:txBody>
        </p:sp>
        <p:sp>
          <p:nvSpPr>
            <p:cNvPr id="17" name="Rectangle 200">
              <a:extLst>
                <a:ext uri="{FF2B5EF4-FFF2-40B4-BE49-F238E27FC236}">
                  <a16:creationId xmlns:a16="http://schemas.microsoft.com/office/drawing/2014/main" id="{EFC281CC-7302-B261-2E87-03EBD0381588}"/>
                </a:ext>
              </a:extLst>
            </p:cNvPr>
            <p:cNvSpPr>
              <a:spLocks/>
            </p:cNvSpPr>
            <p:nvPr/>
          </p:nvSpPr>
          <p:spPr>
            <a:xfrm>
              <a:off x="3759946" y="3820278"/>
              <a:ext cx="116178" cy="460803"/>
            </a:xfrm>
            <a:custGeom>
              <a:avLst/>
              <a:gdLst/>
              <a:ahLst/>
              <a:cxnLst/>
              <a:rect l="l" t="t" r="r" b="b"/>
              <a:pathLst>
                <a:path w="188362" h="747111">
                  <a:moveTo>
                    <a:pt x="35260" y="134552"/>
                  </a:moveTo>
                  <a:lnTo>
                    <a:pt x="35260" y="563238"/>
                  </a:lnTo>
                  <a:lnTo>
                    <a:pt x="0" y="563238"/>
                  </a:lnTo>
                  <a:lnTo>
                    <a:pt x="0" y="134552"/>
                  </a:lnTo>
                  <a:close/>
                  <a:moveTo>
                    <a:pt x="111811" y="134552"/>
                  </a:moveTo>
                  <a:lnTo>
                    <a:pt x="111811" y="563238"/>
                  </a:lnTo>
                  <a:lnTo>
                    <a:pt x="76551" y="563238"/>
                  </a:lnTo>
                  <a:lnTo>
                    <a:pt x="76551" y="134552"/>
                  </a:lnTo>
                  <a:close/>
                  <a:moveTo>
                    <a:pt x="136437" y="677561"/>
                  </a:moveTo>
                  <a:lnTo>
                    <a:pt x="94180" y="747111"/>
                  </a:lnTo>
                  <a:lnTo>
                    <a:pt x="51923" y="677561"/>
                  </a:lnTo>
                  <a:close/>
                  <a:moveTo>
                    <a:pt x="188362" y="592102"/>
                  </a:moveTo>
                  <a:lnTo>
                    <a:pt x="148755" y="657290"/>
                  </a:lnTo>
                  <a:lnTo>
                    <a:pt x="39608" y="657290"/>
                  </a:lnTo>
                  <a:lnTo>
                    <a:pt x="0" y="592102"/>
                  </a:lnTo>
                  <a:close/>
                  <a:moveTo>
                    <a:pt x="188362" y="134552"/>
                  </a:moveTo>
                  <a:lnTo>
                    <a:pt x="188362" y="563238"/>
                  </a:lnTo>
                  <a:lnTo>
                    <a:pt x="153102" y="563238"/>
                  </a:lnTo>
                  <a:lnTo>
                    <a:pt x="153102" y="134552"/>
                  </a:lnTo>
                  <a:close/>
                  <a:moveTo>
                    <a:pt x="188362" y="12693"/>
                  </a:moveTo>
                  <a:lnTo>
                    <a:pt x="188362" y="32140"/>
                  </a:lnTo>
                  <a:lnTo>
                    <a:pt x="188362" y="63463"/>
                  </a:lnTo>
                  <a:lnTo>
                    <a:pt x="188362" y="108296"/>
                  </a:lnTo>
                  <a:lnTo>
                    <a:pt x="0" y="108296"/>
                  </a:lnTo>
                  <a:lnTo>
                    <a:pt x="0" y="63463"/>
                  </a:lnTo>
                  <a:lnTo>
                    <a:pt x="0" y="32140"/>
                  </a:lnTo>
                  <a:lnTo>
                    <a:pt x="0" y="12693"/>
                  </a:lnTo>
                  <a:cubicBezTo>
                    <a:pt x="0" y="5683"/>
                    <a:pt x="5683" y="0"/>
                    <a:pt x="12693" y="0"/>
                  </a:cubicBezTo>
                  <a:lnTo>
                    <a:pt x="175669" y="0"/>
                  </a:lnTo>
                  <a:cubicBezTo>
                    <a:pt x="182679" y="0"/>
                    <a:pt x="188362" y="5683"/>
                    <a:pt x="188362" y="12693"/>
                  </a:cubicBezTo>
                  <a:close/>
                </a:path>
              </a:pathLst>
            </a:custGeom>
            <a:grpFill/>
            <a:ln w="9525" cap="flat" cmpd="sng" algn="ctr">
              <a:noFill/>
              <a:prstDash val="solid"/>
            </a:ln>
            <a:effectLst/>
          </p:spPr>
          <p:txBody>
            <a:bodyPr rot="0" spcFirstLastPara="0" vertOverflow="overflow" horzOverflow="overflow" vert="horz" wrap="square" lIns="124364" tIns="62182" rIns="124364" bIns="62182" numCol="1" spcCol="0" rtlCol="0" fromWordArt="0" anchor="ctr" anchorCtr="0" forceAA="0" compatLnSpc="1">
              <a:prstTxWarp prst="textNoShape">
                <a:avLst/>
              </a:prstTxWarp>
              <a:noAutofit/>
            </a:bodyPr>
            <a:lstStyle/>
            <a:p>
              <a:pPr algn="ctr">
                <a:defRPr/>
              </a:pPr>
              <a:endParaRPr lang="en-US" sz="2449" kern="0" dirty="0" err="1">
                <a:solidFill>
                  <a:srgbClr val="000000"/>
                </a:solidFill>
                <a:latin typeface="TKTypeMedium"/>
                <a:ea typeface="ＭＳ Ｐゴシック"/>
              </a:endParaRPr>
            </a:p>
          </p:txBody>
        </p:sp>
      </p:grpSp>
      <p:sp>
        <p:nvSpPr>
          <p:cNvPr id="18" name="TextBox 17">
            <a:extLst>
              <a:ext uri="{FF2B5EF4-FFF2-40B4-BE49-F238E27FC236}">
                <a16:creationId xmlns:a16="http://schemas.microsoft.com/office/drawing/2014/main" id="{36272E63-4F5C-6611-4684-B11DA021B7D0}"/>
              </a:ext>
            </a:extLst>
          </p:cNvPr>
          <p:cNvSpPr txBox="1"/>
          <p:nvPr/>
        </p:nvSpPr>
        <p:spPr>
          <a:xfrm>
            <a:off x="304869" y="2923246"/>
            <a:ext cx="3199759" cy="3600986"/>
          </a:xfrm>
          <a:prstGeom prst="rect">
            <a:avLst/>
          </a:prstGeom>
          <a:noFill/>
        </p:spPr>
        <p:txBody>
          <a:bodyPr wrap="square" rtlCol="0">
            <a:spAutoFit/>
          </a:bodyPr>
          <a:lstStyle/>
          <a:p>
            <a:r>
              <a:rPr lang="en-US" sz="1200" kern="0" dirty="0">
                <a:solidFill>
                  <a:schemeClr val="bg1"/>
                </a:solidFill>
                <a:latin typeface="Arial" pitchFamily="34" charset="0"/>
                <a:cs typeface="Arial" pitchFamily="34" charset="0"/>
              </a:rPr>
              <a:t>Purpose: Simplify the development of enterprise applications through an intuitive interface.</a:t>
            </a:r>
            <a:br>
              <a:rPr lang="en-US" sz="1200" kern="0" dirty="0">
                <a:solidFill>
                  <a:schemeClr val="bg1"/>
                </a:solidFill>
                <a:latin typeface="Arial" pitchFamily="34" charset="0"/>
                <a:cs typeface="Arial" pitchFamily="34" charset="0"/>
              </a:rPr>
            </a:br>
            <a:r>
              <a:rPr lang="en-US" sz="1200" b="1" kern="0" dirty="0">
                <a:solidFill>
                  <a:srgbClr val="FFFF00"/>
                </a:solidFill>
                <a:latin typeface="Arial" pitchFamily="34" charset="0"/>
                <a:cs typeface="Arial" pitchFamily="34" charset="0"/>
              </a:rPr>
              <a:t>Key Features:</a:t>
            </a:r>
          </a:p>
          <a:p>
            <a:r>
              <a:rPr lang="en-US" sz="1200" kern="0" dirty="0">
                <a:solidFill>
                  <a:schemeClr val="bg1"/>
                </a:solidFill>
                <a:latin typeface="Arial" pitchFamily="34" charset="0"/>
                <a:cs typeface="Arial" pitchFamily="34" charset="0"/>
              </a:rPr>
              <a:t>Visual Development: Create UI, workflows, and logic using a drag-and-drop approach.</a:t>
            </a:r>
          </a:p>
          <a:p>
            <a:r>
              <a:rPr lang="en-US" sz="1200" kern="0" dirty="0">
                <a:solidFill>
                  <a:schemeClr val="bg1"/>
                </a:solidFill>
                <a:latin typeface="Arial" pitchFamily="34" charset="0"/>
                <a:cs typeface="Arial" pitchFamily="34" charset="0"/>
              </a:rPr>
              <a:t>Prebuilt Templates: Leverage templates for common business scenarios.</a:t>
            </a:r>
          </a:p>
          <a:p>
            <a:r>
              <a:rPr lang="en-US" sz="1200" kern="0" dirty="0">
                <a:solidFill>
                  <a:schemeClr val="bg1"/>
                </a:solidFill>
                <a:latin typeface="Arial" pitchFamily="34" charset="0"/>
                <a:cs typeface="Arial" pitchFamily="34" charset="0"/>
              </a:rPr>
              <a:t>Data Integration: Connect seamlessly with SAP and external systems through APIs.</a:t>
            </a:r>
          </a:p>
          <a:p>
            <a:r>
              <a:rPr lang="en-US" sz="1200" kern="0" dirty="0">
                <a:solidFill>
                  <a:schemeClr val="bg1"/>
                </a:solidFill>
                <a:latin typeface="Arial" pitchFamily="34" charset="0"/>
                <a:cs typeface="Arial" pitchFamily="34" charset="0"/>
              </a:rPr>
              <a:t>Multi-Channel Deployment: Develop apps for both web and mobile platforms.</a:t>
            </a:r>
          </a:p>
          <a:p>
            <a:r>
              <a:rPr lang="en-US" sz="1200" kern="0" dirty="0">
                <a:solidFill>
                  <a:schemeClr val="bg1"/>
                </a:solidFill>
                <a:latin typeface="Arial" pitchFamily="34" charset="0"/>
                <a:cs typeface="Arial" pitchFamily="34" charset="0"/>
              </a:rPr>
              <a:t>Collaboration Tools: Facilitate teamwork during the app-building process.</a:t>
            </a:r>
            <a:br>
              <a:rPr lang="en-US" sz="1200" kern="0" dirty="0">
                <a:solidFill>
                  <a:schemeClr val="bg1"/>
                </a:solidFill>
                <a:latin typeface="Arial" pitchFamily="34" charset="0"/>
                <a:cs typeface="Arial" pitchFamily="34" charset="0"/>
              </a:rPr>
            </a:br>
            <a:r>
              <a:rPr lang="en-US" sz="1200" b="1" kern="0" dirty="0">
                <a:solidFill>
                  <a:srgbClr val="FFFF00"/>
                </a:solidFill>
                <a:latin typeface="Arial" pitchFamily="34" charset="0"/>
                <a:cs typeface="Arial" pitchFamily="34" charset="0"/>
              </a:rPr>
              <a:t>Use Cases:</a:t>
            </a:r>
          </a:p>
          <a:p>
            <a:r>
              <a:rPr lang="en-US" sz="1200" kern="0" dirty="0">
                <a:solidFill>
                  <a:schemeClr val="bg1"/>
                </a:solidFill>
                <a:latin typeface="Arial" pitchFamily="34" charset="0"/>
                <a:cs typeface="Arial" pitchFamily="34" charset="0"/>
              </a:rPr>
              <a:t>Developing HR onboarding solutions.</a:t>
            </a:r>
          </a:p>
          <a:p>
            <a:r>
              <a:rPr lang="en-US" sz="1200" kern="0" dirty="0">
                <a:solidFill>
                  <a:schemeClr val="bg1"/>
                </a:solidFill>
                <a:latin typeface="Arial" pitchFamily="34" charset="0"/>
                <a:cs typeface="Arial" pitchFamily="34" charset="0"/>
              </a:rPr>
              <a:t>Building custom KPI tracking dashboards.</a:t>
            </a:r>
          </a:p>
          <a:p>
            <a:r>
              <a:rPr lang="en-US" sz="1200" kern="0" dirty="0">
                <a:solidFill>
                  <a:schemeClr val="bg1"/>
                </a:solidFill>
                <a:latin typeface="Arial" pitchFamily="34" charset="0"/>
                <a:cs typeface="Arial" pitchFamily="34" charset="0"/>
              </a:rPr>
              <a:t>Creating customer-facing applications for feedback collection.</a:t>
            </a:r>
          </a:p>
        </p:txBody>
      </p:sp>
      <p:sp>
        <p:nvSpPr>
          <p:cNvPr id="19" name="TextBox 18">
            <a:extLst>
              <a:ext uri="{FF2B5EF4-FFF2-40B4-BE49-F238E27FC236}">
                <a16:creationId xmlns:a16="http://schemas.microsoft.com/office/drawing/2014/main" id="{E563FCB9-2EAD-DBC3-CFDF-9B89260E9233}"/>
              </a:ext>
            </a:extLst>
          </p:cNvPr>
          <p:cNvSpPr txBox="1"/>
          <p:nvPr/>
        </p:nvSpPr>
        <p:spPr>
          <a:xfrm>
            <a:off x="440442" y="2415793"/>
            <a:ext cx="3103232" cy="461537"/>
          </a:xfrm>
          <a:prstGeom prst="rect">
            <a:avLst/>
          </a:prstGeom>
          <a:noFill/>
        </p:spPr>
        <p:txBody>
          <a:bodyPr wrap="square" rtlCol="0" anchor="b">
            <a:spAutoFit/>
          </a:bodyPr>
          <a:lstStyle/>
          <a:p>
            <a:pPr algn="ctr"/>
            <a:r>
              <a:rPr lang="en-US" sz="2399" b="1" kern="0" dirty="0">
                <a:solidFill>
                  <a:schemeClr val="bg1"/>
                </a:solidFill>
                <a:latin typeface="Arial" pitchFamily="34" charset="0"/>
                <a:cs typeface="Arial" pitchFamily="34" charset="0"/>
              </a:rPr>
              <a:t>SAP Build Apps</a:t>
            </a:r>
          </a:p>
        </p:txBody>
      </p:sp>
      <p:sp>
        <p:nvSpPr>
          <p:cNvPr id="21" name="TextBox 20">
            <a:extLst>
              <a:ext uri="{FF2B5EF4-FFF2-40B4-BE49-F238E27FC236}">
                <a16:creationId xmlns:a16="http://schemas.microsoft.com/office/drawing/2014/main" id="{5EE892DB-60AA-5D1B-E985-1C841220A824}"/>
              </a:ext>
            </a:extLst>
          </p:cNvPr>
          <p:cNvSpPr txBox="1"/>
          <p:nvPr/>
        </p:nvSpPr>
        <p:spPr>
          <a:xfrm>
            <a:off x="4664092" y="1297540"/>
            <a:ext cx="3103232" cy="1569276"/>
          </a:xfrm>
          <a:prstGeom prst="rect">
            <a:avLst/>
          </a:prstGeom>
          <a:noFill/>
        </p:spPr>
        <p:txBody>
          <a:bodyPr wrap="square" rtlCol="0" anchor="b">
            <a:spAutoFit/>
          </a:bodyPr>
          <a:lstStyle/>
          <a:p>
            <a:pPr algn="ctr"/>
            <a:r>
              <a:rPr lang="en-US" sz="3199" b="1" kern="0" dirty="0">
                <a:solidFill>
                  <a:schemeClr val="bg1"/>
                </a:solidFill>
                <a:latin typeface="Arial" pitchFamily="34" charset="0"/>
                <a:cs typeface="Arial" pitchFamily="34" charset="0"/>
              </a:rPr>
              <a:t>SAP Build Process Automation</a:t>
            </a:r>
            <a:endParaRPr lang="en-US" sz="2399" b="1" kern="0" dirty="0">
              <a:solidFill>
                <a:schemeClr val="bg1"/>
              </a:solidFill>
              <a:latin typeface="Arial" pitchFamily="34" charset="0"/>
              <a:cs typeface="Arial" pitchFamily="34" charset="0"/>
            </a:endParaRPr>
          </a:p>
        </p:txBody>
      </p:sp>
      <p:sp>
        <p:nvSpPr>
          <p:cNvPr id="23" name="TextBox 22">
            <a:extLst>
              <a:ext uri="{FF2B5EF4-FFF2-40B4-BE49-F238E27FC236}">
                <a16:creationId xmlns:a16="http://schemas.microsoft.com/office/drawing/2014/main" id="{79ECA516-3AC4-B591-B962-7C6C16EEBF08}"/>
              </a:ext>
            </a:extLst>
          </p:cNvPr>
          <p:cNvSpPr txBox="1"/>
          <p:nvPr/>
        </p:nvSpPr>
        <p:spPr>
          <a:xfrm>
            <a:off x="8862360" y="1939789"/>
            <a:ext cx="3103232" cy="830740"/>
          </a:xfrm>
          <a:prstGeom prst="rect">
            <a:avLst/>
          </a:prstGeom>
          <a:noFill/>
        </p:spPr>
        <p:txBody>
          <a:bodyPr wrap="square" rtlCol="0" anchor="b">
            <a:spAutoFit/>
          </a:bodyPr>
          <a:lstStyle/>
          <a:p>
            <a:pPr algn="ctr"/>
            <a:r>
              <a:rPr lang="en-US" sz="2399" b="1" kern="0" dirty="0">
                <a:solidFill>
                  <a:schemeClr val="bg1"/>
                </a:solidFill>
                <a:latin typeface="Arial" pitchFamily="34" charset="0"/>
                <a:cs typeface="Arial" pitchFamily="34" charset="0"/>
              </a:rPr>
              <a:t>SAP Build WorkZone</a:t>
            </a:r>
          </a:p>
        </p:txBody>
      </p:sp>
      <p:sp>
        <p:nvSpPr>
          <p:cNvPr id="24" name="Oval 23">
            <a:extLst>
              <a:ext uri="{FF2B5EF4-FFF2-40B4-BE49-F238E27FC236}">
                <a16:creationId xmlns:a16="http://schemas.microsoft.com/office/drawing/2014/main" id="{EB0CDBAC-0DF4-7E0C-C5EA-FD5B992BD3B8}"/>
              </a:ext>
            </a:extLst>
          </p:cNvPr>
          <p:cNvSpPr/>
          <p:nvPr/>
        </p:nvSpPr>
        <p:spPr>
          <a:xfrm>
            <a:off x="1609480" y="6644336"/>
            <a:ext cx="126163" cy="115094"/>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199"/>
          </a:p>
        </p:txBody>
      </p:sp>
      <p:sp>
        <p:nvSpPr>
          <p:cNvPr id="25" name="Oval 24">
            <a:extLst>
              <a:ext uri="{FF2B5EF4-FFF2-40B4-BE49-F238E27FC236}">
                <a16:creationId xmlns:a16="http://schemas.microsoft.com/office/drawing/2014/main" id="{F6D49E10-698A-01BF-ADBA-39BD16F08C43}"/>
              </a:ext>
            </a:extLst>
          </p:cNvPr>
          <p:cNvSpPr/>
          <p:nvPr/>
        </p:nvSpPr>
        <p:spPr>
          <a:xfrm>
            <a:off x="1771861" y="6644336"/>
            <a:ext cx="126163" cy="115094"/>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199"/>
          </a:p>
        </p:txBody>
      </p:sp>
      <p:sp>
        <p:nvSpPr>
          <p:cNvPr id="26" name="Oval 25">
            <a:extLst>
              <a:ext uri="{FF2B5EF4-FFF2-40B4-BE49-F238E27FC236}">
                <a16:creationId xmlns:a16="http://schemas.microsoft.com/office/drawing/2014/main" id="{39B3212C-A401-7E2D-288F-15B555B6964B}"/>
              </a:ext>
            </a:extLst>
          </p:cNvPr>
          <p:cNvSpPr/>
          <p:nvPr/>
        </p:nvSpPr>
        <p:spPr>
          <a:xfrm>
            <a:off x="1934244" y="6644336"/>
            <a:ext cx="126163" cy="115094"/>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199"/>
          </a:p>
        </p:txBody>
      </p:sp>
      <p:sp>
        <p:nvSpPr>
          <p:cNvPr id="27" name="Oval 26">
            <a:extLst>
              <a:ext uri="{FF2B5EF4-FFF2-40B4-BE49-F238E27FC236}">
                <a16:creationId xmlns:a16="http://schemas.microsoft.com/office/drawing/2014/main" id="{09A94C15-9E5C-A774-C0EE-733E5F0CB6A4}"/>
              </a:ext>
            </a:extLst>
          </p:cNvPr>
          <p:cNvSpPr/>
          <p:nvPr/>
        </p:nvSpPr>
        <p:spPr>
          <a:xfrm>
            <a:off x="5827864" y="6644336"/>
            <a:ext cx="126163" cy="115094"/>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199"/>
          </a:p>
        </p:txBody>
      </p:sp>
      <p:sp>
        <p:nvSpPr>
          <p:cNvPr id="28" name="Oval 27">
            <a:extLst>
              <a:ext uri="{FF2B5EF4-FFF2-40B4-BE49-F238E27FC236}">
                <a16:creationId xmlns:a16="http://schemas.microsoft.com/office/drawing/2014/main" id="{578DEF51-000A-F08A-3F66-0681C78C5B37}"/>
              </a:ext>
            </a:extLst>
          </p:cNvPr>
          <p:cNvSpPr/>
          <p:nvPr/>
        </p:nvSpPr>
        <p:spPr>
          <a:xfrm>
            <a:off x="5990245" y="6644336"/>
            <a:ext cx="126163" cy="1150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199"/>
          </a:p>
        </p:txBody>
      </p:sp>
      <p:sp>
        <p:nvSpPr>
          <p:cNvPr id="29" name="Oval 28">
            <a:extLst>
              <a:ext uri="{FF2B5EF4-FFF2-40B4-BE49-F238E27FC236}">
                <a16:creationId xmlns:a16="http://schemas.microsoft.com/office/drawing/2014/main" id="{2ABCBD90-93A3-C3DA-5069-2DE1AC49DA27}"/>
              </a:ext>
            </a:extLst>
          </p:cNvPr>
          <p:cNvSpPr/>
          <p:nvPr/>
        </p:nvSpPr>
        <p:spPr>
          <a:xfrm>
            <a:off x="6152628" y="6644336"/>
            <a:ext cx="126163" cy="115094"/>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199"/>
          </a:p>
        </p:txBody>
      </p:sp>
      <p:sp>
        <p:nvSpPr>
          <p:cNvPr id="30" name="Oval 29">
            <a:extLst>
              <a:ext uri="{FF2B5EF4-FFF2-40B4-BE49-F238E27FC236}">
                <a16:creationId xmlns:a16="http://schemas.microsoft.com/office/drawing/2014/main" id="{EBBDB39D-3C17-380B-099B-A00A008A4881}"/>
              </a:ext>
            </a:extLst>
          </p:cNvPr>
          <p:cNvSpPr/>
          <p:nvPr/>
        </p:nvSpPr>
        <p:spPr>
          <a:xfrm>
            <a:off x="10046249" y="6644336"/>
            <a:ext cx="126163" cy="115094"/>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199"/>
          </a:p>
        </p:txBody>
      </p:sp>
      <p:sp>
        <p:nvSpPr>
          <p:cNvPr id="31" name="Oval 30">
            <a:extLst>
              <a:ext uri="{FF2B5EF4-FFF2-40B4-BE49-F238E27FC236}">
                <a16:creationId xmlns:a16="http://schemas.microsoft.com/office/drawing/2014/main" id="{2B5D1F2E-A667-A273-61C8-1C952AB3BF30}"/>
              </a:ext>
            </a:extLst>
          </p:cNvPr>
          <p:cNvSpPr/>
          <p:nvPr/>
        </p:nvSpPr>
        <p:spPr>
          <a:xfrm>
            <a:off x="10208630" y="6644336"/>
            <a:ext cx="126163" cy="115094"/>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199"/>
          </a:p>
        </p:txBody>
      </p:sp>
      <p:sp>
        <p:nvSpPr>
          <p:cNvPr id="32" name="Oval 31">
            <a:extLst>
              <a:ext uri="{FF2B5EF4-FFF2-40B4-BE49-F238E27FC236}">
                <a16:creationId xmlns:a16="http://schemas.microsoft.com/office/drawing/2014/main" id="{1096F089-C2F7-BC44-2570-841630F2594E}"/>
              </a:ext>
            </a:extLst>
          </p:cNvPr>
          <p:cNvSpPr/>
          <p:nvPr/>
        </p:nvSpPr>
        <p:spPr>
          <a:xfrm>
            <a:off x="10371013" y="6644336"/>
            <a:ext cx="126163" cy="1150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199"/>
          </a:p>
        </p:txBody>
      </p:sp>
      <p:sp>
        <p:nvSpPr>
          <p:cNvPr id="34" name="TextBox 33">
            <a:extLst>
              <a:ext uri="{FF2B5EF4-FFF2-40B4-BE49-F238E27FC236}">
                <a16:creationId xmlns:a16="http://schemas.microsoft.com/office/drawing/2014/main" id="{9B914C4C-628F-AED6-267C-276B4A876617}"/>
              </a:ext>
            </a:extLst>
          </p:cNvPr>
          <p:cNvSpPr txBox="1"/>
          <p:nvPr/>
        </p:nvSpPr>
        <p:spPr>
          <a:xfrm>
            <a:off x="4494531" y="2804256"/>
            <a:ext cx="3199759" cy="3044680"/>
          </a:xfrm>
          <a:prstGeom prst="rect">
            <a:avLst/>
          </a:prstGeom>
          <a:noFill/>
        </p:spPr>
        <p:txBody>
          <a:bodyPr wrap="square" rtlCol="0">
            <a:spAutoFit/>
          </a:bodyPr>
          <a:lstStyle/>
          <a:p>
            <a:r>
              <a:rPr lang="en-US" sz="1066" kern="0" dirty="0">
                <a:solidFill>
                  <a:schemeClr val="bg1"/>
                </a:solidFill>
                <a:latin typeface="Arial" pitchFamily="34" charset="0"/>
                <a:cs typeface="Arial" pitchFamily="34" charset="0"/>
              </a:rPr>
              <a:t>Purpose: Streamline business processes using workflows and robotic process automation (RPA).</a:t>
            </a:r>
            <a:br>
              <a:rPr lang="en-US" sz="1066" kern="0" dirty="0">
                <a:solidFill>
                  <a:schemeClr val="bg1"/>
                </a:solidFill>
                <a:latin typeface="Arial" pitchFamily="34" charset="0"/>
                <a:cs typeface="Arial" pitchFamily="34" charset="0"/>
              </a:rPr>
            </a:br>
            <a:r>
              <a:rPr lang="en-US" sz="1066" b="1" kern="0" dirty="0">
                <a:solidFill>
                  <a:srgbClr val="FFFF00"/>
                </a:solidFill>
                <a:latin typeface="Arial" pitchFamily="34" charset="0"/>
                <a:cs typeface="Arial" pitchFamily="34" charset="0"/>
              </a:rPr>
              <a:t>Key Features:</a:t>
            </a:r>
          </a:p>
          <a:p>
            <a:r>
              <a:rPr lang="en-US" sz="1066" kern="0" dirty="0">
                <a:solidFill>
                  <a:schemeClr val="bg1"/>
                </a:solidFill>
                <a:latin typeface="Arial" pitchFamily="34" charset="0"/>
                <a:cs typeface="Arial" pitchFamily="34" charset="0"/>
              </a:rPr>
              <a:t>Workflow Automation: Manage approvals, notifications, and document routing automatically.</a:t>
            </a:r>
          </a:p>
          <a:p>
            <a:r>
              <a:rPr lang="en-US" sz="1066" kern="0" dirty="0">
                <a:solidFill>
                  <a:schemeClr val="bg1"/>
                </a:solidFill>
                <a:latin typeface="Arial" pitchFamily="34" charset="0"/>
                <a:cs typeface="Arial" pitchFamily="34" charset="0"/>
              </a:rPr>
              <a:t>Prebuilt Bots: Access a library of bots to handle repetitive tasks like data entry.</a:t>
            </a:r>
          </a:p>
          <a:p>
            <a:r>
              <a:rPr lang="en-US" sz="1066" kern="0" dirty="0">
                <a:solidFill>
                  <a:schemeClr val="bg1"/>
                </a:solidFill>
                <a:latin typeface="Arial" pitchFamily="34" charset="0"/>
                <a:cs typeface="Arial" pitchFamily="34" charset="0"/>
              </a:rPr>
              <a:t>Business Rules Management: Easily define and update business logic.</a:t>
            </a:r>
          </a:p>
          <a:p>
            <a:r>
              <a:rPr lang="en-US" sz="1066" kern="0" dirty="0">
                <a:solidFill>
                  <a:schemeClr val="bg1"/>
                </a:solidFill>
                <a:latin typeface="Arial" pitchFamily="34" charset="0"/>
                <a:cs typeface="Arial" pitchFamily="34" charset="0"/>
              </a:rPr>
              <a:t>Process Visibility: Track and optimize workflows in real-time.</a:t>
            </a:r>
          </a:p>
          <a:p>
            <a:r>
              <a:rPr lang="en-US" sz="1066" kern="0" dirty="0">
                <a:solidFill>
                  <a:schemeClr val="bg1"/>
                </a:solidFill>
                <a:latin typeface="Arial" pitchFamily="34" charset="0"/>
                <a:cs typeface="Arial" pitchFamily="34" charset="0"/>
              </a:rPr>
              <a:t>AI Integration: Utilize AI capabilities such as document recognition for enhanced automation.</a:t>
            </a:r>
            <a:br>
              <a:rPr lang="en-US" sz="1066" kern="0" dirty="0">
                <a:solidFill>
                  <a:schemeClr val="bg1"/>
                </a:solidFill>
                <a:latin typeface="Arial" pitchFamily="34" charset="0"/>
                <a:cs typeface="Arial" pitchFamily="34" charset="0"/>
              </a:rPr>
            </a:br>
            <a:r>
              <a:rPr lang="en-US" sz="1066" b="1" kern="0" dirty="0">
                <a:solidFill>
                  <a:srgbClr val="FFFF00"/>
                </a:solidFill>
                <a:latin typeface="Arial" pitchFamily="34" charset="0"/>
                <a:cs typeface="Arial" pitchFamily="34" charset="0"/>
              </a:rPr>
              <a:t>Use Cases:</a:t>
            </a:r>
          </a:p>
          <a:p>
            <a:r>
              <a:rPr lang="en-US" sz="1066" kern="0" dirty="0">
                <a:solidFill>
                  <a:schemeClr val="bg1"/>
                </a:solidFill>
                <a:latin typeface="Arial" pitchFamily="34" charset="0"/>
                <a:cs typeface="Arial" pitchFamily="34" charset="0"/>
              </a:rPr>
              <a:t>Automating invoice approval workflows.</a:t>
            </a:r>
          </a:p>
          <a:p>
            <a:r>
              <a:rPr lang="en-US" sz="1066" kern="0" dirty="0">
                <a:solidFill>
                  <a:schemeClr val="bg1"/>
                </a:solidFill>
                <a:latin typeface="Arial" pitchFamily="34" charset="0"/>
                <a:cs typeface="Arial" pitchFamily="34" charset="0"/>
              </a:rPr>
              <a:t>Managing employee leave requests.</a:t>
            </a:r>
          </a:p>
          <a:p>
            <a:r>
              <a:rPr lang="en-US" sz="1066" kern="0" dirty="0">
                <a:solidFill>
                  <a:schemeClr val="bg1"/>
                </a:solidFill>
                <a:latin typeface="Arial" pitchFamily="34" charset="0"/>
                <a:cs typeface="Arial" pitchFamily="34" charset="0"/>
              </a:rPr>
              <a:t>Connecting and streamlining repetitive processes across systems.</a:t>
            </a:r>
          </a:p>
        </p:txBody>
      </p:sp>
      <p:sp>
        <p:nvSpPr>
          <p:cNvPr id="35" name="TextBox 34">
            <a:extLst>
              <a:ext uri="{FF2B5EF4-FFF2-40B4-BE49-F238E27FC236}">
                <a16:creationId xmlns:a16="http://schemas.microsoft.com/office/drawing/2014/main" id="{46C2CD0C-2F45-8FC6-6AE0-1C9B298C11D3}"/>
              </a:ext>
            </a:extLst>
          </p:cNvPr>
          <p:cNvSpPr txBox="1"/>
          <p:nvPr/>
        </p:nvSpPr>
        <p:spPr>
          <a:xfrm>
            <a:off x="8839789" y="2804257"/>
            <a:ext cx="3199759" cy="3600986"/>
          </a:xfrm>
          <a:prstGeom prst="rect">
            <a:avLst/>
          </a:prstGeom>
          <a:noFill/>
        </p:spPr>
        <p:txBody>
          <a:bodyPr wrap="square" rtlCol="0">
            <a:spAutoFit/>
          </a:bodyPr>
          <a:lstStyle/>
          <a:p>
            <a:r>
              <a:rPr lang="en-US" sz="1200" kern="0" dirty="0">
                <a:solidFill>
                  <a:schemeClr val="bg1"/>
                </a:solidFill>
                <a:latin typeface="Arial" pitchFamily="34" charset="0"/>
                <a:cs typeface="Arial" pitchFamily="34" charset="0"/>
              </a:rPr>
              <a:t>Purpose: Design tailored business sites and portals for employees, customers, or partners.</a:t>
            </a:r>
            <a:br>
              <a:rPr lang="en-US" sz="1200" kern="0" dirty="0">
                <a:solidFill>
                  <a:schemeClr val="bg1"/>
                </a:solidFill>
                <a:latin typeface="Arial" pitchFamily="34" charset="0"/>
                <a:cs typeface="Arial" pitchFamily="34" charset="0"/>
              </a:rPr>
            </a:br>
            <a:r>
              <a:rPr lang="en-US" sz="1200" b="1" kern="0" dirty="0">
                <a:solidFill>
                  <a:srgbClr val="FFFF00"/>
                </a:solidFill>
                <a:latin typeface="Arial" pitchFamily="34" charset="0"/>
                <a:cs typeface="Arial" pitchFamily="34" charset="0"/>
              </a:rPr>
              <a:t>Key Features:</a:t>
            </a:r>
          </a:p>
          <a:p>
            <a:r>
              <a:rPr lang="en-US" sz="1200" kern="0" dirty="0">
                <a:solidFill>
                  <a:schemeClr val="bg1"/>
                </a:solidFill>
                <a:latin typeface="Arial" pitchFamily="34" charset="0"/>
                <a:cs typeface="Arial" pitchFamily="34" charset="0"/>
              </a:rPr>
              <a:t>Prebuilt Templates: Quickly create branded portals.</a:t>
            </a:r>
          </a:p>
          <a:p>
            <a:r>
              <a:rPr lang="en-US" sz="1200" kern="0" dirty="0">
                <a:solidFill>
                  <a:schemeClr val="bg1"/>
                </a:solidFill>
                <a:latin typeface="Arial" pitchFamily="34" charset="0"/>
                <a:cs typeface="Arial" pitchFamily="34" charset="0"/>
              </a:rPr>
              <a:t>Content Integration: Combine apps, dashboards, and workflows in a unified portal.</a:t>
            </a:r>
          </a:p>
          <a:p>
            <a:r>
              <a:rPr lang="en-US" sz="1200" kern="0" dirty="0">
                <a:solidFill>
                  <a:schemeClr val="bg1"/>
                </a:solidFill>
                <a:latin typeface="Arial" pitchFamily="34" charset="0"/>
                <a:cs typeface="Arial" pitchFamily="34" charset="0"/>
              </a:rPr>
              <a:t>Role-Based Access: Customize content and permissions according to user roles.</a:t>
            </a:r>
          </a:p>
          <a:p>
            <a:r>
              <a:rPr lang="en-US" sz="1200" kern="0" dirty="0">
                <a:solidFill>
                  <a:schemeClr val="bg1"/>
                </a:solidFill>
                <a:latin typeface="Arial" pitchFamily="34" charset="0"/>
                <a:cs typeface="Arial" pitchFamily="34" charset="0"/>
              </a:rPr>
              <a:t>Collaboration Features: Incorporate chat, forums, and knowledge-sharing tools.</a:t>
            </a:r>
          </a:p>
          <a:p>
            <a:r>
              <a:rPr lang="en-US" sz="1200" kern="0" dirty="0">
                <a:solidFill>
                  <a:schemeClr val="bg1"/>
                </a:solidFill>
                <a:latin typeface="Arial" pitchFamily="34" charset="0"/>
                <a:cs typeface="Arial" pitchFamily="34" charset="0"/>
              </a:rPr>
              <a:t>Mobile-Friendly Design: Ensure accessibility across all devices.</a:t>
            </a:r>
            <a:br>
              <a:rPr lang="en-US" sz="1200" kern="0" dirty="0">
                <a:solidFill>
                  <a:schemeClr val="bg1"/>
                </a:solidFill>
                <a:latin typeface="Arial" pitchFamily="34" charset="0"/>
                <a:cs typeface="Arial" pitchFamily="34" charset="0"/>
              </a:rPr>
            </a:br>
            <a:r>
              <a:rPr lang="en-US" sz="1200" b="1" kern="0" dirty="0">
                <a:solidFill>
                  <a:srgbClr val="FFFF00"/>
                </a:solidFill>
                <a:latin typeface="Arial" pitchFamily="34" charset="0"/>
                <a:cs typeface="Arial" pitchFamily="34" charset="0"/>
              </a:rPr>
              <a:t>Use Cases:</a:t>
            </a:r>
          </a:p>
          <a:p>
            <a:r>
              <a:rPr lang="en-US" sz="1200" kern="0" dirty="0">
                <a:solidFill>
                  <a:schemeClr val="bg1"/>
                </a:solidFill>
                <a:latin typeface="Arial" pitchFamily="34" charset="0"/>
                <a:cs typeface="Arial" pitchFamily="34" charset="0"/>
              </a:rPr>
              <a:t>Developing employee self-service platforms.</a:t>
            </a:r>
          </a:p>
          <a:p>
            <a:r>
              <a:rPr lang="en-US" sz="1200" kern="0" dirty="0">
                <a:solidFill>
                  <a:schemeClr val="bg1"/>
                </a:solidFill>
                <a:latin typeface="Arial" pitchFamily="34" charset="0"/>
                <a:cs typeface="Arial" pitchFamily="34" charset="0"/>
              </a:rPr>
              <a:t>Creating customer support portals.</a:t>
            </a:r>
          </a:p>
          <a:p>
            <a:r>
              <a:rPr lang="en-US" sz="1200" kern="0" dirty="0">
                <a:solidFill>
                  <a:schemeClr val="bg1"/>
                </a:solidFill>
                <a:latin typeface="Arial" pitchFamily="34" charset="0"/>
                <a:cs typeface="Arial" pitchFamily="34" charset="0"/>
              </a:rPr>
              <a:t>Building collaboration hubs for partners.</a:t>
            </a:r>
          </a:p>
        </p:txBody>
      </p:sp>
    </p:spTree>
    <p:extLst>
      <p:ext uri="{BB962C8B-B14F-4D97-AF65-F5344CB8AC3E}">
        <p14:creationId xmlns:p14="http://schemas.microsoft.com/office/powerpoint/2010/main" val="3277403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19C45-BE39-6D0D-142E-C9FC3E35E534}"/>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1C862020-8D71-E31A-09C9-A2797DAF017C}"/>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69F43734-243A-5AED-8E4D-06E1D66AF16E}"/>
              </a:ext>
            </a:extLst>
          </p:cNvPr>
          <p:cNvSpPr>
            <a:spLocks noGrp="1"/>
          </p:cNvSpPr>
          <p:nvPr>
            <p:ph type="sldNum" sz="quarter" idx="12"/>
          </p:nvPr>
        </p:nvSpPr>
        <p:spPr>
          <a:xfrm>
            <a:off x="203147" y="6374633"/>
            <a:ext cx="609441" cy="365030"/>
          </a:xfrm>
        </p:spPr>
        <p:txBody>
          <a:bodyPr/>
          <a:lstStyle/>
          <a:p>
            <a:fld id="{B6F15528-21DE-4FAA-801E-634DDDAF4B2B}" type="slidenum">
              <a:rPr lang="en-US" smtClean="0"/>
              <a:pPr/>
              <a:t>11</a:t>
            </a:fld>
            <a:endParaRPr lang="en-US" dirty="0"/>
          </a:p>
        </p:txBody>
      </p:sp>
      <p:sp>
        <p:nvSpPr>
          <p:cNvPr id="5" name="Title 4">
            <a:extLst>
              <a:ext uri="{FF2B5EF4-FFF2-40B4-BE49-F238E27FC236}">
                <a16:creationId xmlns:a16="http://schemas.microsoft.com/office/drawing/2014/main" id="{F2B0E1C5-8A08-413F-8B09-C84C12CD5C27}"/>
              </a:ext>
            </a:extLst>
          </p:cNvPr>
          <p:cNvSpPr>
            <a:spLocks noGrp="1"/>
          </p:cNvSpPr>
          <p:nvPr>
            <p:ph type="title"/>
          </p:nvPr>
        </p:nvSpPr>
        <p:spPr>
          <a:xfrm>
            <a:off x="101573" y="178647"/>
            <a:ext cx="10969943" cy="711016"/>
          </a:xfrm>
        </p:spPr>
        <p:txBody>
          <a:bodyPr/>
          <a:lstStyle/>
          <a:p>
            <a:r>
              <a:rPr lang="en-IN" sz="3333" dirty="0"/>
              <a:t>SAP Build Work Zone?</a:t>
            </a:r>
          </a:p>
        </p:txBody>
      </p:sp>
      <p:sp>
        <p:nvSpPr>
          <p:cNvPr id="6" name="TextBox 5">
            <a:extLst>
              <a:ext uri="{FF2B5EF4-FFF2-40B4-BE49-F238E27FC236}">
                <a16:creationId xmlns:a16="http://schemas.microsoft.com/office/drawing/2014/main" id="{1C969C4F-071B-E3C7-E6AB-76054C04A9E0}"/>
              </a:ext>
            </a:extLst>
          </p:cNvPr>
          <p:cNvSpPr txBox="1"/>
          <p:nvPr/>
        </p:nvSpPr>
        <p:spPr>
          <a:xfrm>
            <a:off x="187689" y="991235"/>
            <a:ext cx="11696415" cy="1569660"/>
          </a:xfrm>
          <a:prstGeom prst="rect">
            <a:avLst/>
          </a:prstGeom>
          <a:noFill/>
        </p:spPr>
        <p:txBody>
          <a:bodyPr wrap="square">
            <a:spAutoFit/>
          </a:bodyPr>
          <a:lstStyle/>
          <a:p>
            <a:r>
              <a:rPr lang="en-US" sz="1600" dirty="0">
                <a:solidFill>
                  <a:schemeClr val="bg1"/>
                </a:solidFill>
                <a:latin typeface="72" panose="020B0503030000000003" pitchFamily="34" charset="0"/>
              </a:rPr>
              <a:t>SAP Build Work Zone, advanced edition is a powerful SAP Business Technology Platform service that consists of several components</a:t>
            </a:r>
          </a:p>
          <a:p>
            <a:endParaRPr lang="en-US" sz="1600" dirty="0">
              <a:solidFill>
                <a:schemeClr val="bg1"/>
              </a:solidFill>
              <a:latin typeface="72" panose="020B0503030000000003" pitchFamily="34" charset="0"/>
            </a:endParaRPr>
          </a:p>
          <a:p>
            <a:r>
              <a:rPr lang="en-US" sz="1600" dirty="0">
                <a:solidFill>
                  <a:schemeClr val="bg1"/>
                </a:solidFill>
                <a:latin typeface="72" panose="020B0503030000000003" pitchFamily="34" charset="0"/>
              </a:rPr>
              <a:t>SAP Launchpad Services is now called </a:t>
            </a:r>
            <a:r>
              <a:rPr lang="en-US" sz="1600" b="1" dirty="0">
                <a:solidFill>
                  <a:schemeClr val="bg1"/>
                </a:solidFill>
                <a:latin typeface="72" panose="020B0503030000000003" pitchFamily="34" charset="0"/>
              </a:rPr>
              <a:t>SAP Build Work Zone, Standard</a:t>
            </a:r>
            <a:br>
              <a:rPr lang="en-US" sz="1600" dirty="0">
                <a:solidFill>
                  <a:schemeClr val="bg1"/>
                </a:solidFill>
              </a:rPr>
            </a:br>
            <a:br>
              <a:rPr lang="en-US" sz="1600" dirty="0">
                <a:solidFill>
                  <a:schemeClr val="bg1"/>
                </a:solidFill>
              </a:rPr>
            </a:br>
            <a:r>
              <a:rPr lang="en-US" sz="1600" dirty="0">
                <a:solidFill>
                  <a:schemeClr val="bg1"/>
                </a:solidFill>
                <a:latin typeface="72" panose="020B0503030000000003" pitchFamily="34" charset="0"/>
              </a:rPr>
              <a:t>SAP Work Zone is now called </a:t>
            </a:r>
            <a:r>
              <a:rPr lang="en-US" sz="1600" b="1" dirty="0">
                <a:solidFill>
                  <a:schemeClr val="bg1"/>
                </a:solidFill>
                <a:latin typeface="72" panose="020B0503030000000003" pitchFamily="34" charset="0"/>
              </a:rPr>
              <a:t>SAP Build Work Zone, Advanced</a:t>
            </a:r>
            <a:endParaRPr lang="en-IN" sz="1600" dirty="0">
              <a:solidFill>
                <a:schemeClr val="bg1"/>
              </a:solidFill>
            </a:endParaRPr>
          </a:p>
        </p:txBody>
      </p:sp>
      <p:pic>
        <p:nvPicPr>
          <p:cNvPr id="5122" name="Picture 2">
            <a:extLst>
              <a:ext uri="{FF2B5EF4-FFF2-40B4-BE49-F238E27FC236}">
                <a16:creationId xmlns:a16="http://schemas.microsoft.com/office/drawing/2014/main" id="{114857FC-F584-21F5-8924-5FA2ED7AC7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347"/>
          <a:stretch/>
        </p:blipFill>
        <p:spPr bwMode="auto">
          <a:xfrm>
            <a:off x="914274" y="2548199"/>
            <a:ext cx="10243245" cy="3743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278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898AD-0F10-A35E-CEB3-080308A1E5D5}"/>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D127ACAC-5BBB-6970-DF9A-DE461D9A5D17}"/>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0F070FDF-D6FF-83EC-2B6F-77CFDBB606FB}"/>
              </a:ext>
            </a:extLst>
          </p:cNvPr>
          <p:cNvSpPr>
            <a:spLocks noGrp="1"/>
          </p:cNvSpPr>
          <p:nvPr>
            <p:ph type="sldNum" sz="quarter" idx="12"/>
          </p:nvPr>
        </p:nvSpPr>
        <p:spPr>
          <a:xfrm>
            <a:off x="203147" y="6374633"/>
            <a:ext cx="609441" cy="365030"/>
          </a:xfrm>
        </p:spPr>
        <p:txBody>
          <a:bodyPr/>
          <a:lstStyle/>
          <a:p>
            <a:fld id="{B6F15528-21DE-4FAA-801E-634DDDAF4B2B}" type="slidenum">
              <a:rPr lang="en-US" smtClean="0"/>
              <a:pPr/>
              <a:t>12</a:t>
            </a:fld>
            <a:endParaRPr lang="en-US" dirty="0"/>
          </a:p>
        </p:txBody>
      </p:sp>
      <p:sp>
        <p:nvSpPr>
          <p:cNvPr id="5" name="Title 4">
            <a:extLst>
              <a:ext uri="{FF2B5EF4-FFF2-40B4-BE49-F238E27FC236}">
                <a16:creationId xmlns:a16="http://schemas.microsoft.com/office/drawing/2014/main" id="{3C481034-F80A-43F1-807D-7FB1E118E76C}"/>
              </a:ext>
            </a:extLst>
          </p:cNvPr>
          <p:cNvSpPr>
            <a:spLocks noGrp="1"/>
          </p:cNvSpPr>
          <p:nvPr>
            <p:ph type="title"/>
          </p:nvPr>
        </p:nvSpPr>
        <p:spPr>
          <a:xfrm>
            <a:off x="101573" y="178647"/>
            <a:ext cx="10969943" cy="711016"/>
          </a:xfrm>
        </p:spPr>
        <p:txBody>
          <a:bodyPr/>
          <a:lstStyle/>
          <a:p>
            <a:r>
              <a:rPr lang="en-IN" sz="3333" dirty="0"/>
              <a:t>Offerings of Build Work Zone</a:t>
            </a:r>
          </a:p>
        </p:txBody>
      </p:sp>
      <p:pic>
        <p:nvPicPr>
          <p:cNvPr id="6146" name="Picture 2">
            <a:extLst>
              <a:ext uri="{FF2B5EF4-FFF2-40B4-BE49-F238E27FC236}">
                <a16:creationId xmlns:a16="http://schemas.microsoft.com/office/drawing/2014/main" id="{C9E45233-ADA2-0C48-1B73-7E8654B092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791"/>
          <a:stretch/>
        </p:blipFill>
        <p:spPr bwMode="auto">
          <a:xfrm>
            <a:off x="801507" y="1194382"/>
            <a:ext cx="10766795" cy="496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61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person wearing virtual reality goggles&#10;&#10;Description automatically generated">
            <a:extLst>
              <a:ext uri="{FF2B5EF4-FFF2-40B4-BE49-F238E27FC236}">
                <a16:creationId xmlns:a16="http://schemas.microsoft.com/office/drawing/2014/main" id="{D3D90AE4-C3C7-D65D-106A-847A742020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1950"/>
          <a:stretch/>
        </p:blipFill>
        <p:spPr bwMode="auto">
          <a:xfrm>
            <a:off x="609441" y="1295956"/>
            <a:ext cx="10969943" cy="4829506"/>
          </a:xfrm>
          <a:prstGeom prst="rect">
            <a:avLst/>
          </a:prstGeom>
          <a:solidFill>
            <a:srgbClr val="FFFFFF"/>
          </a:solidFill>
        </p:spPr>
      </p:pic>
      <p:sp>
        <p:nvSpPr>
          <p:cNvPr id="2" name="Footer Placeholder 1">
            <a:extLst>
              <a:ext uri="{FF2B5EF4-FFF2-40B4-BE49-F238E27FC236}">
                <a16:creationId xmlns:a16="http://schemas.microsoft.com/office/drawing/2014/main" id="{66D9D8C3-B1AE-95E5-1A88-BBCFF4EEA99E}"/>
              </a:ext>
            </a:extLst>
          </p:cNvPr>
          <p:cNvSpPr>
            <a:spLocks noGrp="1"/>
          </p:cNvSpPr>
          <p:nvPr>
            <p:ph type="ftr" sz="quarter" idx="11"/>
          </p:nvPr>
        </p:nvSpPr>
        <p:spPr>
          <a:xfrm>
            <a:off x="4164515" y="6355588"/>
            <a:ext cx="3859795" cy="365030"/>
          </a:xfrm>
        </p:spPr>
        <p:txBody>
          <a:bodyPr anchor="ctr">
            <a:normAutofit/>
          </a:bodyPr>
          <a:lstStyle/>
          <a:p>
            <a:pPr>
              <a:lnSpc>
                <a:spcPct val="90000"/>
              </a:lnSpc>
              <a:spcAft>
                <a:spcPts val="800"/>
              </a:spcAft>
            </a:pPr>
            <a:r>
              <a:rPr lang="en-US"/>
              <a:t>www.anubhavtrainings.com</a:t>
            </a:r>
          </a:p>
        </p:txBody>
      </p:sp>
      <p:sp>
        <p:nvSpPr>
          <p:cNvPr id="3" name="Slide Number Placeholder 2">
            <a:extLst>
              <a:ext uri="{FF2B5EF4-FFF2-40B4-BE49-F238E27FC236}">
                <a16:creationId xmlns:a16="http://schemas.microsoft.com/office/drawing/2014/main" id="{508571A3-C853-2F67-C770-C47B0ECA6E9D}"/>
              </a:ext>
            </a:extLst>
          </p:cNvPr>
          <p:cNvSpPr>
            <a:spLocks noGrp="1"/>
          </p:cNvSpPr>
          <p:nvPr>
            <p:ph type="sldNum" sz="quarter" idx="12"/>
          </p:nvPr>
        </p:nvSpPr>
        <p:spPr>
          <a:xfrm>
            <a:off x="609441" y="6355588"/>
            <a:ext cx="2844059" cy="365030"/>
          </a:xfrm>
        </p:spPr>
        <p:txBody>
          <a:bodyPr anchor="ctr">
            <a:normAutofit/>
          </a:bodyPr>
          <a:lstStyle/>
          <a:p>
            <a:pPr>
              <a:lnSpc>
                <a:spcPct val="90000"/>
              </a:lnSpc>
              <a:spcAft>
                <a:spcPts val="800"/>
              </a:spcAft>
            </a:pPr>
            <a:fld id="{B6F15528-21DE-4FAA-801E-634DDDAF4B2B}" type="slidenum">
              <a:rPr lang="en-US" smtClean="0"/>
              <a:pPr>
                <a:lnSpc>
                  <a:spcPct val="90000"/>
                </a:lnSpc>
                <a:spcAft>
                  <a:spcPts val="800"/>
                </a:spcAft>
              </a:pPr>
              <a:t>13</a:t>
            </a:fld>
            <a:endParaRPr lang="en-US"/>
          </a:p>
        </p:txBody>
      </p:sp>
      <p:sp>
        <p:nvSpPr>
          <p:cNvPr id="4" name="Title 3">
            <a:extLst>
              <a:ext uri="{FF2B5EF4-FFF2-40B4-BE49-F238E27FC236}">
                <a16:creationId xmlns:a16="http://schemas.microsoft.com/office/drawing/2014/main" id="{DD8E42BD-A877-EC47-A511-B7A4C99910AD}"/>
              </a:ext>
            </a:extLst>
          </p:cNvPr>
          <p:cNvSpPr>
            <a:spLocks noGrp="1"/>
          </p:cNvSpPr>
          <p:nvPr>
            <p:ph type="title"/>
          </p:nvPr>
        </p:nvSpPr>
        <p:spPr>
          <a:xfrm>
            <a:off x="609441" y="584942"/>
            <a:ext cx="10969943" cy="711016"/>
          </a:xfrm>
        </p:spPr>
        <p:txBody>
          <a:bodyPr>
            <a:normAutofit/>
          </a:bodyPr>
          <a:lstStyle/>
          <a:p>
            <a:r>
              <a:rPr lang="en-IN" dirty="0">
                <a:latin typeface="Cooper Black" panose="0208090404030B020404" pitchFamily="18" charset="0"/>
              </a:rPr>
              <a:t>Hands-on Setting up Build Work Zone</a:t>
            </a:r>
          </a:p>
        </p:txBody>
      </p:sp>
    </p:spTree>
    <p:extLst>
      <p:ext uri="{BB962C8B-B14F-4D97-AF65-F5344CB8AC3E}">
        <p14:creationId xmlns:p14="http://schemas.microsoft.com/office/powerpoint/2010/main" val="2125680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77192-09C6-FA74-855F-3A3AE8444A3E}"/>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281A302E-9B86-4630-28D7-7376FAF0F06B}"/>
              </a:ext>
            </a:extLst>
          </p:cNvPr>
          <p:cNvSpPr>
            <a:spLocks noGrp="1"/>
          </p:cNvSpPr>
          <p:nvPr>
            <p:ph type="ftr" sz="quarter" idx="11"/>
          </p:nvPr>
        </p:nvSpPr>
        <p:spPr/>
        <p:txBody>
          <a:bodyPr/>
          <a:lstStyle/>
          <a:p>
            <a:pPr defTabSz="1218895"/>
            <a:r>
              <a:rPr lang="en-US" dirty="0">
                <a:solidFill>
                  <a:prstClr val="black">
                    <a:tint val="75000"/>
                  </a:prstClr>
                </a:solidFill>
                <a:latin typeface="Calibri"/>
              </a:rPr>
              <a:t>www.anubhavtrainings.com</a:t>
            </a:r>
          </a:p>
        </p:txBody>
      </p:sp>
      <p:sp>
        <p:nvSpPr>
          <p:cNvPr id="4" name="Slide Number Placeholder 3">
            <a:extLst>
              <a:ext uri="{FF2B5EF4-FFF2-40B4-BE49-F238E27FC236}">
                <a16:creationId xmlns:a16="http://schemas.microsoft.com/office/drawing/2014/main" id="{5908BA6A-AB3E-281D-F2A0-664633C7C464}"/>
              </a:ext>
            </a:extLst>
          </p:cNvPr>
          <p:cNvSpPr>
            <a:spLocks noGrp="1"/>
          </p:cNvSpPr>
          <p:nvPr>
            <p:ph type="sldNum" sz="quarter" idx="12"/>
          </p:nvPr>
        </p:nvSpPr>
        <p:spPr>
          <a:xfrm>
            <a:off x="203147" y="6374633"/>
            <a:ext cx="609441" cy="365030"/>
          </a:xfrm>
        </p:spPr>
        <p:txBody>
          <a:bodyPr/>
          <a:lstStyle/>
          <a:p>
            <a:pPr defTabSz="1218895"/>
            <a:fld id="{B6F15528-21DE-4FAA-801E-634DDDAF4B2B}" type="slidenum">
              <a:rPr lang="en-US">
                <a:solidFill>
                  <a:prstClr val="black">
                    <a:tint val="75000"/>
                  </a:prstClr>
                </a:solidFill>
                <a:latin typeface="Calibri"/>
              </a:rPr>
              <a:pPr defTabSz="1218895"/>
              <a:t>14</a:t>
            </a:fld>
            <a:endParaRPr lang="en-US" dirty="0">
              <a:solidFill>
                <a:prstClr val="black">
                  <a:tint val="75000"/>
                </a:prstClr>
              </a:solidFill>
              <a:latin typeface="Calibri"/>
            </a:endParaRPr>
          </a:p>
        </p:txBody>
      </p:sp>
      <p:sp>
        <p:nvSpPr>
          <p:cNvPr id="5" name="Title 4">
            <a:extLst>
              <a:ext uri="{FF2B5EF4-FFF2-40B4-BE49-F238E27FC236}">
                <a16:creationId xmlns:a16="http://schemas.microsoft.com/office/drawing/2014/main" id="{C12B93EF-AD27-E981-E7A1-10F7405B0D73}"/>
              </a:ext>
            </a:extLst>
          </p:cNvPr>
          <p:cNvSpPr>
            <a:spLocks noGrp="1"/>
          </p:cNvSpPr>
          <p:nvPr>
            <p:ph type="title"/>
          </p:nvPr>
        </p:nvSpPr>
        <p:spPr>
          <a:xfrm>
            <a:off x="101573" y="178647"/>
            <a:ext cx="10969943" cy="711016"/>
          </a:xfrm>
        </p:spPr>
        <p:txBody>
          <a:bodyPr/>
          <a:lstStyle/>
          <a:p>
            <a:r>
              <a:rPr lang="en-IN" sz="3333" dirty="0"/>
              <a:t>What is SAP Cloud Identity Service?</a:t>
            </a:r>
          </a:p>
        </p:txBody>
      </p:sp>
      <p:sp>
        <p:nvSpPr>
          <p:cNvPr id="2" name="TextBox 1">
            <a:extLst>
              <a:ext uri="{FF2B5EF4-FFF2-40B4-BE49-F238E27FC236}">
                <a16:creationId xmlns:a16="http://schemas.microsoft.com/office/drawing/2014/main" id="{E0B54309-BE9F-BD69-388E-833149DEC776}"/>
              </a:ext>
            </a:extLst>
          </p:cNvPr>
          <p:cNvSpPr txBox="1"/>
          <p:nvPr/>
        </p:nvSpPr>
        <p:spPr>
          <a:xfrm>
            <a:off x="203147" y="1295955"/>
            <a:ext cx="11680957" cy="2031472"/>
          </a:xfrm>
          <a:prstGeom prst="rect">
            <a:avLst/>
          </a:prstGeom>
        </p:spPr>
        <p:txBody>
          <a:bodyPr vert="horz" lIns="121888" tIns="60944" rIns="121888" bIns="60944" rtlCol="0">
            <a:normAutofit lnSpcReduction="10000"/>
          </a:bodyPr>
          <a:lstStyle/>
          <a:p>
            <a:pPr defTabSz="1218895" fontAlgn="t"/>
            <a:r>
              <a:rPr lang="en-US" sz="1866" dirty="0">
                <a:solidFill>
                  <a:prstClr val="black"/>
                </a:solidFill>
                <a:latin typeface="72" panose="020B0503030000000003" pitchFamily="34" charset="0"/>
              </a:rPr>
              <a:t>SAP Cloud Identity Services are a group of services of SAP Business Technology Platform (SAP BTP), which enable you to integrate identity and access management between systems. The goal is to provide a seamless single sign-on experience across systems while ensuring that system and data access are secure. SAP Cloud Identity Services include Identity Authentication, Identity Provisioning, Identity Directory and Authorization Management.</a:t>
            </a:r>
          </a:p>
          <a:p>
            <a:pPr defTabSz="1218895"/>
            <a:br>
              <a:rPr lang="en-US" sz="1866" dirty="0">
                <a:solidFill>
                  <a:srgbClr val="0854A0"/>
                </a:solidFill>
                <a:latin typeface="SAP-icons"/>
              </a:rPr>
            </a:br>
            <a:endParaRPr lang="en-US" sz="1866" dirty="0">
              <a:solidFill>
                <a:prstClr val="black"/>
              </a:solidFill>
              <a:latin typeface="Calibri"/>
            </a:endParaRPr>
          </a:p>
        </p:txBody>
      </p:sp>
      <p:pic>
        <p:nvPicPr>
          <p:cNvPr id="7170" name="Picture 2">
            <a:extLst>
              <a:ext uri="{FF2B5EF4-FFF2-40B4-BE49-F238E27FC236}">
                <a16:creationId xmlns:a16="http://schemas.microsoft.com/office/drawing/2014/main" id="{8EB9557B-998B-0E71-561C-6C8DC8761E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5176" y="2921132"/>
            <a:ext cx="8227457" cy="3129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8690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5988236-86EB-B182-FA1F-EB4AD9DA9ED8}"/>
              </a:ext>
            </a:extLst>
          </p:cNvPr>
          <p:cNvSpPr>
            <a:spLocks noGrp="1"/>
          </p:cNvSpPr>
          <p:nvPr>
            <p:ph type="ftr" sz="quarter" idx="11"/>
          </p:nvPr>
        </p:nvSpPr>
        <p:spPr/>
        <p:txBody>
          <a:bodyPr/>
          <a:lstStyle/>
          <a:p>
            <a:pPr defTabSz="1218895"/>
            <a:r>
              <a:rPr lang="en-US">
                <a:solidFill>
                  <a:prstClr val="black">
                    <a:tint val="75000"/>
                  </a:prstClr>
                </a:solidFill>
                <a:latin typeface="Calibri"/>
              </a:rPr>
              <a:t>www.anubhavtrainings.com</a:t>
            </a:r>
            <a:endParaRPr lang="en-US" dirty="0">
              <a:solidFill>
                <a:prstClr val="black">
                  <a:tint val="75000"/>
                </a:prstClr>
              </a:solidFill>
              <a:latin typeface="Calibri"/>
            </a:endParaRPr>
          </a:p>
        </p:txBody>
      </p:sp>
      <p:sp>
        <p:nvSpPr>
          <p:cNvPr id="3" name="Slide Number Placeholder 2">
            <a:extLst>
              <a:ext uri="{FF2B5EF4-FFF2-40B4-BE49-F238E27FC236}">
                <a16:creationId xmlns:a16="http://schemas.microsoft.com/office/drawing/2014/main" id="{4FD17648-E4D0-C5AB-AED2-C2E40B353359}"/>
              </a:ext>
            </a:extLst>
          </p:cNvPr>
          <p:cNvSpPr>
            <a:spLocks noGrp="1"/>
          </p:cNvSpPr>
          <p:nvPr>
            <p:ph type="sldNum" sz="quarter" idx="12"/>
          </p:nvPr>
        </p:nvSpPr>
        <p:spPr/>
        <p:txBody>
          <a:bodyPr/>
          <a:lstStyle/>
          <a:p>
            <a:pPr defTabSz="1218895"/>
            <a:fld id="{B6F15528-21DE-4FAA-801E-634DDDAF4B2B}" type="slidenum">
              <a:rPr lang="en-US">
                <a:solidFill>
                  <a:prstClr val="black">
                    <a:tint val="75000"/>
                  </a:prstClr>
                </a:solidFill>
                <a:latin typeface="Calibri"/>
              </a:rPr>
              <a:pPr defTabSz="1218895"/>
              <a:t>15</a:t>
            </a:fld>
            <a:endParaRPr lang="en-US">
              <a:solidFill>
                <a:prstClr val="black">
                  <a:tint val="75000"/>
                </a:prstClr>
              </a:solidFill>
              <a:latin typeface="Calibri"/>
            </a:endParaRPr>
          </a:p>
        </p:txBody>
      </p:sp>
      <p:sp>
        <p:nvSpPr>
          <p:cNvPr id="4" name="Title 3">
            <a:extLst>
              <a:ext uri="{FF2B5EF4-FFF2-40B4-BE49-F238E27FC236}">
                <a16:creationId xmlns:a16="http://schemas.microsoft.com/office/drawing/2014/main" id="{7F6F601F-ECA0-565F-15BB-8ACFEDC85B7F}"/>
              </a:ext>
            </a:extLst>
          </p:cNvPr>
          <p:cNvSpPr>
            <a:spLocks noGrp="1"/>
          </p:cNvSpPr>
          <p:nvPr>
            <p:ph type="title"/>
          </p:nvPr>
        </p:nvSpPr>
        <p:spPr/>
        <p:txBody>
          <a:bodyPr/>
          <a:lstStyle/>
          <a:p>
            <a:r>
              <a:rPr lang="en-IN" dirty="0"/>
              <a:t>Become Admin for your Identity Service</a:t>
            </a:r>
          </a:p>
        </p:txBody>
      </p:sp>
      <p:pic>
        <p:nvPicPr>
          <p:cNvPr id="6" name="Picture 5">
            <a:extLst>
              <a:ext uri="{FF2B5EF4-FFF2-40B4-BE49-F238E27FC236}">
                <a16:creationId xmlns:a16="http://schemas.microsoft.com/office/drawing/2014/main" id="{169993EA-C9BD-F6ED-1BC9-0BFF6E5DEFBD}"/>
              </a:ext>
            </a:extLst>
          </p:cNvPr>
          <p:cNvPicPr>
            <a:picLocks noChangeAspect="1"/>
          </p:cNvPicPr>
          <p:nvPr/>
        </p:nvPicPr>
        <p:blipFill>
          <a:blip r:embed="rId2"/>
          <a:stretch>
            <a:fillRect/>
          </a:stretch>
        </p:blipFill>
        <p:spPr>
          <a:xfrm>
            <a:off x="507868" y="1295956"/>
            <a:ext cx="8113978" cy="5124164"/>
          </a:xfrm>
          <a:prstGeom prst="rect">
            <a:avLst/>
          </a:prstGeom>
        </p:spPr>
      </p:pic>
    </p:spTree>
    <p:extLst>
      <p:ext uri="{BB962C8B-B14F-4D97-AF65-F5344CB8AC3E}">
        <p14:creationId xmlns:p14="http://schemas.microsoft.com/office/powerpoint/2010/main" val="2541025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420F5850-2D59-4C25-ADFF-E9013C5A6AAE}"/>
              </a:ext>
            </a:extLst>
          </p:cNvPr>
          <p:cNvPicPr>
            <a:picLocks noGrp="1" noChangeAspect="1"/>
          </p:cNvPicPr>
          <p:nvPr>
            <p:ph type="pic" sz="quarter" idx="14"/>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l="10185" r="10185"/>
          <a:stretch>
            <a:fillRect/>
          </a:stretch>
        </p:blipFill>
        <p:spPr/>
      </p:pic>
      <p:sp>
        <p:nvSpPr>
          <p:cNvPr id="4" name="Rectangle: Rounded Corners 3">
            <a:extLst>
              <a:ext uri="{FF2B5EF4-FFF2-40B4-BE49-F238E27FC236}">
                <a16:creationId xmlns:a16="http://schemas.microsoft.com/office/drawing/2014/main" id="{4DCA9A03-C201-42B6-AF8D-AB31333C8852}"/>
              </a:ext>
            </a:extLst>
          </p:cNvPr>
          <p:cNvSpPr/>
          <p:nvPr/>
        </p:nvSpPr>
        <p:spPr>
          <a:xfrm>
            <a:off x="6065406" y="980728"/>
            <a:ext cx="5298342"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4B09D3EC-7881-4341-8189-469046CA259E}"/>
              </a:ext>
            </a:extLst>
          </p:cNvPr>
          <p:cNvSpPr txBox="1"/>
          <p:nvPr/>
        </p:nvSpPr>
        <p:spPr>
          <a:xfrm>
            <a:off x="6641014" y="1389517"/>
            <a:ext cx="4239950" cy="615553"/>
          </a:xfrm>
          <a:prstGeom prst="rect">
            <a:avLst/>
          </a:prstGeom>
          <a:noFill/>
        </p:spPr>
        <p:txBody>
          <a:bodyPr wrap="square" lIns="0" tIns="0" rIns="0" bIns="0" rtlCol="0">
            <a:spAutoFit/>
          </a:bodyPr>
          <a:lstStyle/>
          <a:p>
            <a:r>
              <a:rPr lang="en-IN" sz="4000" b="1" i="0" dirty="0">
                <a:solidFill>
                  <a:schemeClr val="accent3"/>
                </a:solidFill>
                <a:effectLst/>
              </a:rPr>
              <a:t>What We</a:t>
            </a:r>
            <a:r>
              <a:rPr lang="en-IN" sz="4000" b="1" i="0" dirty="0">
                <a:solidFill>
                  <a:schemeClr val="accent1"/>
                </a:solidFill>
                <a:effectLst/>
              </a:rPr>
              <a:t> </a:t>
            </a:r>
            <a:r>
              <a:rPr lang="en-IN" sz="4000" b="1" i="0" dirty="0">
                <a:solidFill>
                  <a:schemeClr val="accent2"/>
                </a:solidFill>
                <a:effectLst/>
                <a:latin typeface="Segoe UI Light" panose="020B0502040204020203" pitchFamily="34" charset="0"/>
                <a:cs typeface="Segoe UI Light" panose="020B0502040204020203" pitchFamily="34" charset="0"/>
              </a:rPr>
              <a:t>Did</a:t>
            </a:r>
            <a:endParaRPr lang="en-IN" sz="4000" b="1" dirty="0">
              <a:solidFill>
                <a:schemeClr val="accent2"/>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A0CBE2D0-9475-4BE8-AC62-B9A03DC275C3}"/>
              </a:ext>
            </a:extLst>
          </p:cNvPr>
          <p:cNvSpPr txBox="1"/>
          <p:nvPr/>
        </p:nvSpPr>
        <p:spPr>
          <a:xfrm>
            <a:off x="6641014" y="2147518"/>
            <a:ext cx="4239950" cy="615553"/>
          </a:xfrm>
          <a:prstGeom prst="rect">
            <a:avLst/>
          </a:prstGeom>
          <a:noFill/>
        </p:spPr>
        <p:txBody>
          <a:bodyPr wrap="square" lIns="0" tIns="0" rIns="0" bIns="0" rtlCol="0" anchor="t">
            <a:spAutoFit/>
          </a:bodyPr>
          <a:lstStyle/>
          <a:p>
            <a:r>
              <a:rPr lang="en-US" sz="4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Let’s Summarize</a:t>
            </a:r>
            <a:endParaRPr lang="en-US" sz="4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7" name="Group 6">
            <a:extLst>
              <a:ext uri="{FF2B5EF4-FFF2-40B4-BE49-F238E27FC236}">
                <a16:creationId xmlns:a16="http://schemas.microsoft.com/office/drawing/2014/main" id="{CBADDFA3-0336-41F5-81AE-B9456B828C2C}"/>
              </a:ext>
            </a:extLst>
          </p:cNvPr>
          <p:cNvGrpSpPr/>
          <p:nvPr/>
        </p:nvGrpSpPr>
        <p:grpSpPr>
          <a:xfrm>
            <a:off x="6664269" y="3161139"/>
            <a:ext cx="617354" cy="109990"/>
            <a:chOff x="6006451" y="5603130"/>
            <a:chExt cx="617354" cy="109990"/>
          </a:xfrm>
        </p:grpSpPr>
        <p:sp>
          <p:nvSpPr>
            <p:cNvPr id="8" name="Rectangle 5">
              <a:extLst>
                <a:ext uri="{FF2B5EF4-FFF2-40B4-BE49-F238E27FC236}">
                  <a16:creationId xmlns:a16="http://schemas.microsoft.com/office/drawing/2014/main" id="{EF42471A-33F9-4E04-8306-66A59FCEE04D}"/>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 name="Rectangle 5">
              <a:extLst>
                <a:ext uri="{FF2B5EF4-FFF2-40B4-BE49-F238E27FC236}">
                  <a16:creationId xmlns:a16="http://schemas.microsoft.com/office/drawing/2014/main" id="{C99CB4F6-0149-49F4-8A24-BEB708A29F1A}"/>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 name="Rectangle 5">
              <a:extLst>
                <a:ext uri="{FF2B5EF4-FFF2-40B4-BE49-F238E27FC236}">
                  <a16:creationId xmlns:a16="http://schemas.microsoft.com/office/drawing/2014/main" id="{8BED369E-8B8A-45FD-8B5A-703CE09C2946}"/>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77156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r>
              <a:rPr lang="en-IN" sz="6000" b="1" i="0" dirty="0">
                <a:solidFill>
                  <a:schemeClr val="bg1"/>
                </a:solidFill>
                <a:effectLst/>
              </a:rPr>
              <a:t>Thank</a:t>
            </a:r>
            <a:r>
              <a:rPr lang="en-IN" sz="6000" b="1" i="0" dirty="0">
                <a:solidFill>
                  <a:schemeClr val="accent1"/>
                </a:solidFill>
                <a:effectLst/>
              </a:rPr>
              <a:t> </a:t>
            </a:r>
            <a:r>
              <a:rPr lang="en-IN" sz="6000" b="1" dirty="0">
                <a:solidFill>
                  <a:schemeClr val="accent2"/>
                </a:solidFill>
                <a:latin typeface="Segoe UI Light" panose="020B0502040204020203" pitchFamily="34" charset="0"/>
                <a:cs typeface="Segoe UI Light" panose="020B0502040204020203" pitchFamily="34" charset="0"/>
              </a:rPr>
              <a:t>You</a:t>
            </a:r>
            <a:endParaRPr lang="en-IN" sz="6000" dirty="0">
              <a:solidFill>
                <a:schemeClr val="accent2"/>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r>
              <a:rPr lang="en-US" sz="5400" b="1" kern="0" dirty="0">
                <a:solidFill>
                  <a:schemeClr val="accent2"/>
                </a:solidFill>
                <a:latin typeface="Segoe UI" panose="020B0502040204020203" pitchFamily="34" charset="0"/>
                <a:ea typeface="Calibri Light" charset="0"/>
                <a:cs typeface="Segoe UI" panose="020B0502040204020203" pitchFamily="34" charset="0"/>
              </a:rPr>
              <a:t>End of </a:t>
            </a:r>
            <a:r>
              <a:rPr lang="en-US" sz="5400" b="1" kern="0">
                <a:solidFill>
                  <a:schemeClr val="accent2"/>
                </a:solidFill>
                <a:latin typeface="Segoe UI" panose="020B0502040204020203" pitchFamily="34" charset="0"/>
                <a:ea typeface="Calibri Light" charset="0"/>
                <a:cs typeface="Segoe UI" panose="020B0502040204020203" pitchFamily="34" charset="0"/>
              </a:rPr>
              <a:t>Day 2</a:t>
            </a:r>
            <a:endParaRPr lang="en-US" sz="5400" b="1" dirty="0">
              <a:solidFill>
                <a:schemeClr val="accent2"/>
              </a:solidFill>
              <a:latin typeface="Segoe UI" panose="020B0502040204020203" pitchFamily="34" charset="0"/>
              <a:ea typeface="Calibri Light"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3CB110C8-9FFD-4804-BDCA-1C9EB581BD4D}"/>
              </a:ext>
            </a:extLst>
          </p:cNvPr>
          <p:cNvCxnSpPr>
            <a:cxnSpLocks/>
          </p:cNvCxnSpPr>
          <p:nvPr/>
        </p:nvCxnSpPr>
        <p:spPr>
          <a:xfrm flipV="1">
            <a:off x="1300694" y="-21772"/>
            <a:ext cx="0" cy="3284984"/>
          </a:xfrm>
          <a:prstGeom prst="line">
            <a:avLst/>
          </a:prstGeom>
          <a:ln w="63500" cap="rnd">
            <a:gradFill flip="none" rotWithShape="1">
              <a:gsLst>
                <a:gs pos="0">
                  <a:schemeClr val="accent2"/>
                </a:gs>
                <a:gs pos="100000">
                  <a:schemeClr val="accent3"/>
                </a:gs>
              </a:gsLst>
              <a:lin ang="16200000" scaled="1"/>
              <a:tileRect/>
            </a:gra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14" name="Oval 13">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2" name="Oval 11">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0" name="Oval 9">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pic>
        <p:nvPicPr>
          <p:cNvPr id="16" name="Picture 2" descr="E:\cloud\drive\websites\slidemodel\logo\sebastian\slidemodel-logo-trans.png">
            <a:extLst>
              <a:ext uri="{FF2B5EF4-FFF2-40B4-BE49-F238E27FC236}">
                <a16:creationId xmlns:a16="http://schemas.microsoft.com/office/drawing/2014/main" id="{59E8070B-51C3-4A5F-B241-A7744B4F61D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38418" y="6398156"/>
            <a:ext cx="1432658" cy="27120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solidFill>
              <a:schemeClr val="accent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www.anubhavtrainings.com</a:t>
            </a:r>
          </a:p>
        </p:txBody>
      </p:sp>
    </p:spTree>
    <p:extLst>
      <p:ext uri="{BB962C8B-B14F-4D97-AF65-F5344CB8AC3E}">
        <p14:creationId xmlns:p14="http://schemas.microsoft.com/office/powerpoint/2010/main" val="184204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 </a:t>
            </a:r>
            <a:r>
              <a:rPr lang="en-US" sz="2799" b="1" dirty="0">
                <a:solidFill>
                  <a:srgbClr val="2AC6D1">
                    <a:lumMod val="40000"/>
                    <a:lumOff val="60000"/>
                  </a:srgbClr>
                </a:solidFill>
                <a:latin typeface="Arial" panose="020B0604020202020204" pitchFamily="34" charset="0"/>
                <a:cs typeface="Arial" panose="020B0604020202020204" pitchFamily="34" charset="0"/>
              </a:rPr>
              <a:t>#</a:t>
            </a:r>
            <a:r>
              <a:rPr lang="en-US" sz="2799" b="1" dirty="0" err="1">
                <a:solidFill>
                  <a:srgbClr val="2AC6D1">
                    <a:lumMod val="40000"/>
                    <a:lumOff val="60000"/>
                  </a:srgbClr>
                </a:solidFill>
                <a:latin typeface="Arial" panose="020B0604020202020204" pitchFamily="34" charset="0"/>
                <a:cs typeface="Arial" panose="020B0604020202020204" pitchFamily="34" charset="0"/>
              </a:rPr>
              <a:t>FutureReady</a:t>
            </a:r>
            <a:r>
              <a:rPr lang="en-US" sz="2799" b="1" dirty="0">
                <a:solidFill>
                  <a:srgbClr val="2AC6D1">
                    <a:lumMod val="40000"/>
                    <a:lumOff val="60000"/>
                  </a:srgbClr>
                </a:solidFill>
                <a:latin typeface="Arial" panose="020B0604020202020204" pitchFamily="34" charset="0"/>
                <a:cs typeface="Arial" panose="020B0604020202020204" pitchFamily="34" charset="0"/>
              </a:rPr>
              <a:t> </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57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6940" y="0"/>
            <a:ext cx="1173316" cy="1158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191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33" name="Rectangle: Rounded Corners 1132">
            <a:extLst>
              <a:ext uri="{FF2B5EF4-FFF2-40B4-BE49-F238E27FC236}">
                <a16:creationId xmlns:a16="http://schemas.microsoft.com/office/drawing/2014/main" id="{47299741-729A-4FA6-A73E-373218C0B948}"/>
              </a:ext>
            </a:extLst>
          </p:cNvPr>
          <p:cNvSpPr/>
          <p:nvPr/>
        </p:nvSpPr>
        <p:spPr>
          <a:xfrm>
            <a:off x="3453886" y="1196752"/>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4" name="Rectangle: Rounded Corners 1133">
            <a:extLst>
              <a:ext uri="{FF2B5EF4-FFF2-40B4-BE49-F238E27FC236}">
                <a16:creationId xmlns:a16="http://schemas.microsoft.com/office/drawing/2014/main" id="{E8655933-ABB5-4D15-AE7F-B0D014A5A5FB}"/>
              </a:ext>
            </a:extLst>
          </p:cNvPr>
          <p:cNvSpPr/>
          <p:nvPr/>
        </p:nvSpPr>
        <p:spPr>
          <a:xfrm>
            <a:off x="3453886" y="2952474"/>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5" name="Rectangle: Rounded Corners 1134">
            <a:extLst>
              <a:ext uri="{FF2B5EF4-FFF2-40B4-BE49-F238E27FC236}">
                <a16:creationId xmlns:a16="http://schemas.microsoft.com/office/drawing/2014/main" id="{7ADD6B3E-784D-4B47-A705-C73AEB0275B4}"/>
              </a:ext>
            </a:extLst>
          </p:cNvPr>
          <p:cNvSpPr/>
          <p:nvPr/>
        </p:nvSpPr>
        <p:spPr>
          <a:xfrm>
            <a:off x="3453886" y="4708197"/>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41" name="Group 1140">
            <a:extLst>
              <a:ext uri="{FF2B5EF4-FFF2-40B4-BE49-F238E27FC236}">
                <a16:creationId xmlns:a16="http://schemas.microsoft.com/office/drawing/2014/main" id="{010C7D28-B781-409B-AFDB-2EB8DCBAB471}"/>
              </a:ext>
            </a:extLst>
          </p:cNvPr>
          <p:cNvGrpSpPr/>
          <p:nvPr/>
        </p:nvGrpSpPr>
        <p:grpSpPr>
          <a:xfrm>
            <a:off x="4118571" y="1449765"/>
            <a:ext cx="4359562" cy="922336"/>
            <a:chOff x="1395616" y="871285"/>
            <a:chExt cx="3825734" cy="1064137"/>
          </a:xfrm>
        </p:grpSpPr>
        <p:sp>
          <p:nvSpPr>
            <p:cNvPr id="1142" name="TextBox 1141">
              <a:extLst>
                <a:ext uri="{FF2B5EF4-FFF2-40B4-BE49-F238E27FC236}">
                  <a16:creationId xmlns:a16="http://schemas.microsoft.com/office/drawing/2014/main" id="{3F09AA1F-FEA7-4D17-88ED-2CD603C4E9A6}"/>
                </a:ext>
              </a:extLst>
            </p:cNvPr>
            <p:cNvSpPr txBox="1"/>
            <p:nvPr/>
          </p:nvSpPr>
          <p:spPr>
            <a:xfrm>
              <a:off x="2984420" y="1243564"/>
              <a:ext cx="2236930" cy="31958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SAP Build</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3" name="TextBox 1142">
              <a:extLst>
                <a:ext uri="{FF2B5EF4-FFF2-40B4-BE49-F238E27FC236}">
                  <a16:creationId xmlns:a16="http://schemas.microsoft.com/office/drawing/2014/main" id="{C88A509D-C2AF-4500-8C21-D7071BE4DE69}"/>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dirty="0">
                  <a:solidFill>
                    <a:schemeClr val="bg1"/>
                  </a:solidFill>
                  <a:latin typeface="Segoe UI" panose="020B0502040204020203" pitchFamily="34" charset="0"/>
                  <a:ea typeface="Calibri Light" charset="0"/>
                  <a:cs typeface="Segoe UI" panose="020B0502040204020203" pitchFamily="34" charset="0"/>
                </a:rPr>
                <a:t>01</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4" name="Group 1143">
            <a:extLst>
              <a:ext uri="{FF2B5EF4-FFF2-40B4-BE49-F238E27FC236}">
                <a16:creationId xmlns:a16="http://schemas.microsoft.com/office/drawing/2014/main" id="{8A3A5AE5-D342-4BA3-9A55-5165158B260D}"/>
              </a:ext>
            </a:extLst>
          </p:cNvPr>
          <p:cNvGrpSpPr/>
          <p:nvPr/>
        </p:nvGrpSpPr>
        <p:grpSpPr>
          <a:xfrm>
            <a:off x="4118571" y="3205484"/>
            <a:ext cx="4431570" cy="922336"/>
            <a:chOff x="1395616" y="871285"/>
            <a:chExt cx="3825734" cy="1064137"/>
          </a:xfrm>
        </p:grpSpPr>
        <p:sp>
          <p:nvSpPr>
            <p:cNvPr id="1145" name="TextBox 1144">
              <a:extLst>
                <a:ext uri="{FF2B5EF4-FFF2-40B4-BE49-F238E27FC236}">
                  <a16:creationId xmlns:a16="http://schemas.microsoft.com/office/drawing/2014/main" id="{D50FB645-94BC-4B73-BC01-70A868E236E0}"/>
                </a:ext>
              </a:extLst>
            </p:cNvPr>
            <p:cNvSpPr txBox="1"/>
            <p:nvPr/>
          </p:nvSpPr>
          <p:spPr>
            <a:xfrm>
              <a:off x="2984420" y="1243562"/>
              <a:ext cx="2236930" cy="31958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Fusion Team</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6" name="TextBox 1145">
              <a:extLst>
                <a:ext uri="{FF2B5EF4-FFF2-40B4-BE49-F238E27FC236}">
                  <a16:creationId xmlns:a16="http://schemas.microsoft.com/office/drawing/2014/main" id="{D6E845BF-0649-4FED-BF91-2541D1DCB0D6}"/>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dirty="0">
                  <a:solidFill>
                    <a:schemeClr val="bg1"/>
                  </a:solidFill>
                  <a:latin typeface="Segoe UI" panose="020B0502040204020203" pitchFamily="34" charset="0"/>
                  <a:ea typeface="Calibri Light" charset="0"/>
                  <a:cs typeface="Segoe UI" panose="020B0502040204020203" pitchFamily="34" charset="0"/>
                </a:rPr>
                <a:t>02</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50" name="Group 1149">
            <a:extLst>
              <a:ext uri="{FF2B5EF4-FFF2-40B4-BE49-F238E27FC236}">
                <a16:creationId xmlns:a16="http://schemas.microsoft.com/office/drawing/2014/main" id="{64D36160-176A-49B7-AEAE-FF1ECF022B7A}"/>
              </a:ext>
            </a:extLst>
          </p:cNvPr>
          <p:cNvGrpSpPr/>
          <p:nvPr/>
        </p:nvGrpSpPr>
        <p:grpSpPr>
          <a:xfrm>
            <a:off x="4118571" y="4961207"/>
            <a:ext cx="4431570" cy="922336"/>
            <a:chOff x="1395616" y="871285"/>
            <a:chExt cx="4290329" cy="1064137"/>
          </a:xfrm>
        </p:grpSpPr>
        <p:sp>
          <p:nvSpPr>
            <p:cNvPr id="1151" name="TextBox 1150">
              <a:extLst>
                <a:ext uri="{FF2B5EF4-FFF2-40B4-BE49-F238E27FC236}">
                  <a16:creationId xmlns:a16="http://schemas.microsoft.com/office/drawing/2014/main" id="{571E5D2F-CB43-41BD-B4D3-A2160034C400}"/>
                </a:ext>
              </a:extLst>
            </p:cNvPr>
            <p:cNvSpPr txBox="1"/>
            <p:nvPr/>
          </p:nvSpPr>
          <p:spPr>
            <a:xfrm>
              <a:off x="2984420" y="1243560"/>
              <a:ext cx="2701525" cy="31958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Build </a:t>
              </a:r>
              <a:r>
                <a:rPr lang="en-US" sz="1800" kern="0" dirty="0" err="1">
                  <a:solidFill>
                    <a:schemeClr val="bg1"/>
                  </a:solidFill>
                  <a:latin typeface="Segoe UI" panose="020B0502040204020203" pitchFamily="34" charset="0"/>
                  <a:ea typeface="Calibri Light" charset="0"/>
                  <a:cs typeface="Segoe UI" panose="020B0502040204020203" pitchFamily="34" charset="0"/>
                </a:rPr>
                <a:t>workzone</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52" name="TextBox 1151">
              <a:extLst>
                <a:ext uri="{FF2B5EF4-FFF2-40B4-BE49-F238E27FC236}">
                  <a16:creationId xmlns:a16="http://schemas.microsoft.com/office/drawing/2014/main" id="{F2024D8F-80E0-4CDB-8B10-C1B5BD93DE8B}"/>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dirty="0">
                  <a:solidFill>
                    <a:schemeClr val="bg1"/>
                  </a:solidFill>
                  <a:latin typeface="Segoe UI" panose="020B0502040204020203" pitchFamily="34" charset="0"/>
                  <a:ea typeface="Calibri Light" charset="0"/>
                  <a:cs typeface="Segoe UI" panose="020B0502040204020203" pitchFamily="34" charset="0"/>
                </a:rPr>
                <a:t>03</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sp>
        <p:nvSpPr>
          <p:cNvPr id="23" name="Title 22">
            <a:extLst>
              <a:ext uri="{FF2B5EF4-FFF2-40B4-BE49-F238E27FC236}">
                <a16:creationId xmlns:a16="http://schemas.microsoft.com/office/drawing/2014/main" id="{C261B0E4-159A-4067-AFE4-41EEF3B38F9B}"/>
              </a:ext>
            </a:extLst>
          </p:cNvPr>
          <p:cNvSpPr>
            <a:spLocks noGrp="1"/>
          </p:cNvSpPr>
          <p:nvPr>
            <p:ph type="title"/>
          </p:nvPr>
        </p:nvSpPr>
        <p:spPr/>
        <p:txBody>
          <a:bodyPr/>
          <a:lstStyle/>
          <a:p>
            <a:pPr algn="l"/>
            <a:r>
              <a:rPr lang="en-US" dirty="0">
                <a:solidFill>
                  <a:schemeClr val="bg1"/>
                </a:solidFill>
                <a:latin typeface="Cooper Black" panose="0208090404030B020404" pitchFamily="18" charset="0"/>
              </a:rPr>
              <a:t>Agenda</a:t>
            </a:r>
            <a:endParaRPr lang="en-IN"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397619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www.anubhavtrainings.com</a:t>
            </a:r>
          </a:p>
        </p:txBody>
      </p:sp>
      <p:sp>
        <p:nvSpPr>
          <p:cNvPr id="10" name="Slide Number Placeholder 9"/>
          <p:cNvSpPr>
            <a:spLocks noGrp="1"/>
          </p:cNvSpPr>
          <p:nvPr>
            <p:ph type="sldNum" sz="quarter" idx="12"/>
          </p:nvPr>
        </p:nvSpPr>
        <p:spPr>
          <a:xfrm>
            <a:off x="203146" y="6374633"/>
            <a:ext cx="304721" cy="365030"/>
          </a:xfrm>
        </p:spPr>
        <p:txBody>
          <a:bodyPr/>
          <a:lstStyle/>
          <a:p>
            <a:fld id="{B6F15528-21DE-4FAA-801E-634DDDAF4B2B}" type="slidenum">
              <a:rPr lang="en-US" smtClean="0"/>
              <a:pPr/>
              <a:t>4</a:t>
            </a:fld>
            <a:endParaRPr lang="en-US"/>
          </a:p>
        </p:txBody>
      </p:sp>
      <p:sp>
        <p:nvSpPr>
          <p:cNvPr id="4" name="Title 3"/>
          <p:cNvSpPr>
            <a:spLocks noGrp="1"/>
          </p:cNvSpPr>
          <p:nvPr>
            <p:ph type="title"/>
          </p:nvPr>
        </p:nvSpPr>
        <p:spPr/>
        <p:txBody>
          <a:bodyPr/>
          <a:lstStyle/>
          <a:p>
            <a:r>
              <a:rPr lang="en-US" dirty="0"/>
              <a:t>A Quick History</a:t>
            </a:r>
          </a:p>
        </p:txBody>
      </p:sp>
      <p:grpSp>
        <p:nvGrpSpPr>
          <p:cNvPr id="60" name="Group 59"/>
          <p:cNvGrpSpPr/>
          <p:nvPr/>
        </p:nvGrpSpPr>
        <p:grpSpPr>
          <a:xfrm>
            <a:off x="1311126" y="1700808"/>
            <a:ext cx="9566572" cy="4394101"/>
            <a:chOff x="976602" y="1283630"/>
            <a:chExt cx="7176798" cy="3296434"/>
          </a:xfrm>
        </p:grpSpPr>
        <p:cxnSp>
          <p:nvCxnSpPr>
            <p:cNvPr id="28" name="Straight Connector 27"/>
            <p:cNvCxnSpPr/>
            <p:nvPr/>
          </p:nvCxnSpPr>
          <p:spPr>
            <a:xfrm>
              <a:off x="1085850" y="2771775"/>
              <a:ext cx="6972300" cy="1588"/>
            </a:xfrm>
            <a:prstGeom prst="line">
              <a:avLst/>
            </a:prstGeom>
          </p:spPr>
          <p:style>
            <a:lnRef idx="3">
              <a:schemeClr val="accent3"/>
            </a:lnRef>
            <a:fillRef idx="0">
              <a:schemeClr val="accent3"/>
            </a:fillRef>
            <a:effectRef idx="2">
              <a:schemeClr val="accent3"/>
            </a:effectRef>
            <a:fontRef idx="minor">
              <a:schemeClr val="tx1"/>
            </a:fontRef>
          </p:style>
        </p:cxnSp>
        <p:sp>
          <p:nvSpPr>
            <p:cNvPr id="26" name="Oval 25"/>
            <p:cNvSpPr/>
            <p:nvPr/>
          </p:nvSpPr>
          <p:spPr>
            <a:xfrm>
              <a:off x="1419225" y="1485900"/>
              <a:ext cx="666750" cy="666750"/>
            </a:xfrm>
            <a:prstGeom prst="ellipse">
              <a:avLst/>
            </a:prstGeom>
            <a:solidFill>
              <a:srgbClr val="056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solidFill>
                  <a:schemeClr val="bg1"/>
                </a:solidFill>
              </a:endParaRPr>
            </a:p>
          </p:txBody>
        </p:sp>
        <p:sp>
          <p:nvSpPr>
            <p:cNvPr id="29" name="Oval 28"/>
            <p:cNvSpPr/>
            <p:nvPr/>
          </p:nvSpPr>
          <p:spPr>
            <a:xfrm>
              <a:off x="2828925" y="3390900"/>
              <a:ext cx="666750" cy="666750"/>
            </a:xfrm>
            <a:prstGeom prst="ellipse">
              <a:avLst/>
            </a:prstGeom>
            <a:solidFill>
              <a:srgbClr val="056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solidFill>
                  <a:schemeClr val="bg1"/>
                </a:solidFill>
              </a:endParaRPr>
            </a:p>
          </p:txBody>
        </p:sp>
        <p:sp>
          <p:nvSpPr>
            <p:cNvPr id="30" name="Oval 29"/>
            <p:cNvSpPr/>
            <p:nvPr/>
          </p:nvSpPr>
          <p:spPr>
            <a:xfrm>
              <a:off x="4238625" y="1476375"/>
              <a:ext cx="666750" cy="666750"/>
            </a:xfrm>
            <a:prstGeom prst="ellipse">
              <a:avLst/>
            </a:prstGeom>
            <a:solidFill>
              <a:srgbClr val="056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solidFill>
                  <a:schemeClr val="bg1"/>
                </a:solidFill>
              </a:endParaRPr>
            </a:p>
          </p:txBody>
        </p:sp>
        <p:sp>
          <p:nvSpPr>
            <p:cNvPr id="32" name="Oval 31"/>
            <p:cNvSpPr/>
            <p:nvPr/>
          </p:nvSpPr>
          <p:spPr>
            <a:xfrm>
              <a:off x="7058025" y="1476375"/>
              <a:ext cx="666750" cy="666750"/>
            </a:xfrm>
            <a:prstGeom prst="ellipse">
              <a:avLst/>
            </a:prstGeom>
            <a:solidFill>
              <a:srgbClr val="056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solidFill>
                  <a:schemeClr val="bg1"/>
                </a:solidFill>
              </a:endParaRPr>
            </a:p>
          </p:txBody>
        </p:sp>
        <p:sp>
          <p:nvSpPr>
            <p:cNvPr id="35" name="Oval 34"/>
            <p:cNvSpPr/>
            <p:nvPr/>
          </p:nvSpPr>
          <p:spPr>
            <a:xfrm>
              <a:off x="1676400" y="2695575"/>
              <a:ext cx="152400" cy="152400"/>
            </a:xfrm>
            <a:prstGeom prst="ellipse">
              <a:avLst/>
            </a:prstGeom>
            <a:solidFill>
              <a:srgbClr val="056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solidFill>
                  <a:schemeClr val="bg1"/>
                </a:solidFill>
              </a:endParaRPr>
            </a:p>
          </p:txBody>
        </p:sp>
        <p:sp>
          <p:nvSpPr>
            <p:cNvPr id="36" name="Oval 35"/>
            <p:cNvSpPr/>
            <p:nvPr/>
          </p:nvSpPr>
          <p:spPr>
            <a:xfrm>
              <a:off x="3086100" y="2695575"/>
              <a:ext cx="152400" cy="152400"/>
            </a:xfrm>
            <a:prstGeom prst="ellipse">
              <a:avLst/>
            </a:prstGeom>
            <a:solidFill>
              <a:srgbClr val="056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solidFill>
                  <a:schemeClr val="bg1"/>
                </a:solidFill>
              </a:endParaRPr>
            </a:p>
          </p:txBody>
        </p:sp>
        <p:sp>
          <p:nvSpPr>
            <p:cNvPr id="37" name="Oval 36"/>
            <p:cNvSpPr/>
            <p:nvPr/>
          </p:nvSpPr>
          <p:spPr>
            <a:xfrm>
              <a:off x="4495800" y="2695575"/>
              <a:ext cx="152400" cy="152400"/>
            </a:xfrm>
            <a:prstGeom prst="ellipse">
              <a:avLst/>
            </a:prstGeom>
            <a:solidFill>
              <a:srgbClr val="056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solidFill>
                  <a:schemeClr val="bg1"/>
                </a:solidFill>
              </a:endParaRPr>
            </a:p>
          </p:txBody>
        </p:sp>
        <p:sp>
          <p:nvSpPr>
            <p:cNvPr id="38" name="Oval 37"/>
            <p:cNvSpPr/>
            <p:nvPr/>
          </p:nvSpPr>
          <p:spPr>
            <a:xfrm>
              <a:off x="5905500" y="2695575"/>
              <a:ext cx="152400" cy="152400"/>
            </a:xfrm>
            <a:prstGeom prst="ellipse">
              <a:avLst/>
            </a:prstGeom>
            <a:solidFill>
              <a:srgbClr val="056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solidFill>
                  <a:schemeClr val="bg1"/>
                </a:solidFill>
              </a:endParaRPr>
            </a:p>
          </p:txBody>
        </p:sp>
        <p:sp>
          <p:nvSpPr>
            <p:cNvPr id="39" name="Oval 38"/>
            <p:cNvSpPr/>
            <p:nvPr/>
          </p:nvSpPr>
          <p:spPr>
            <a:xfrm>
              <a:off x="7315200" y="2695575"/>
              <a:ext cx="152400" cy="152400"/>
            </a:xfrm>
            <a:prstGeom prst="ellipse">
              <a:avLst/>
            </a:prstGeom>
            <a:solidFill>
              <a:srgbClr val="056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solidFill>
                  <a:schemeClr val="bg1"/>
                </a:solidFill>
              </a:endParaRPr>
            </a:p>
          </p:txBody>
        </p:sp>
        <p:sp>
          <p:nvSpPr>
            <p:cNvPr id="41" name="TextBox 40"/>
            <p:cNvSpPr txBox="1"/>
            <p:nvPr/>
          </p:nvSpPr>
          <p:spPr>
            <a:xfrm>
              <a:off x="976602" y="3064639"/>
              <a:ext cx="1524000" cy="1176975"/>
            </a:xfrm>
            <a:prstGeom prst="rect">
              <a:avLst/>
            </a:prstGeom>
            <a:noFill/>
          </p:spPr>
          <p:txBody>
            <a:bodyPr wrap="square" rtlCol="0">
              <a:spAutoFit/>
            </a:bodyPr>
            <a:lstStyle/>
            <a:p>
              <a:pPr algn="ctr">
                <a:lnSpc>
                  <a:spcPct val="200000"/>
                </a:lnSpc>
              </a:pPr>
              <a:r>
                <a:rPr lang="en-US" sz="1866" dirty="0">
                  <a:solidFill>
                    <a:schemeClr val="bg1"/>
                  </a:solidFill>
                  <a:latin typeface="Arial" pitchFamily="34" charset="0"/>
                  <a:cs typeface="Arial" pitchFamily="34" charset="0"/>
                </a:rPr>
                <a:t>SAP UI5</a:t>
              </a:r>
              <a:endParaRPr lang="en-US" sz="1600" dirty="0">
                <a:solidFill>
                  <a:schemeClr val="bg1"/>
                </a:solidFill>
                <a:latin typeface="Arial" pitchFamily="34" charset="0"/>
                <a:cs typeface="Arial" pitchFamily="34" charset="0"/>
              </a:endParaRPr>
            </a:p>
            <a:p>
              <a:pPr algn="ctr"/>
              <a:r>
                <a:rPr lang="en-US" sz="1466" dirty="0">
                  <a:solidFill>
                    <a:schemeClr val="bg1"/>
                  </a:solidFill>
                  <a:latin typeface="Arial" pitchFamily="34" charset="0"/>
                  <a:cs typeface="Arial" pitchFamily="34" charset="0"/>
                </a:rPr>
                <a:t>UI5 framework was introduced to design responsive web applications</a:t>
              </a:r>
            </a:p>
          </p:txBody>
        </p:sp>
        <p:sp>
          <p:nvSpPr>
            <p:cNvPr id="42" name="TextBox 41"/>
            <p:cNvSpPr txBox="1"/>
            <p:nvPr/>
          </p:nvSpPr>
          <p:spPr>
            <a:xfrm>
              <a:off x="2443960" y="1334866"/>
              <a:ext cx="1524000" cy="1176975"/>
            </a:xfrm>
            <a:prstGeom prst="rect">
              <a:avLst/>
            </a:prstGeom>
            <a:noFill/>
          </p:spPr>
          <p:txBody>
            <a:bodyPr wrap="square" rtlCol="0">
              <a:spAutoFit/>
            </a:bodyPr>
            <a:lstStyle/>
            <a:p>
              <a:pPr algn="ctr">
                <a:lnSpc>
                  <a:spcPct val="200000"/>
                </a:lnSpc>
              </a:pPr>
              <a:r>
                <a:rPr lang="en-US" sz="1866" dirty="0">
                  <a:solidFill>
                    <a:schemeClr val="bg1"/>
                  </a:solidFill>
                  <a:latin typeface="Arial" pitchFamily="34" charset="0"/>
                  <a:cs typeface="Arial" pitchFamily="34" charset="0"/>
                </a:rPr>
                <a:t>Hybrid App </a:t>
              </a:r>
              <a:endParaRPr lang="en-US" sz="1600" dirty="0">
                <a:solidFill>
                  <a:schemeClr val="bg1"/>
                </a:solidFill>
                <a:latin typeface="Arial" pitchFamily="34" charset="0"/>
                <a:cs typeface="Arial" pitchFamily="34" charset="0"/>
              </a:endParaRPr>
            </a:p>
            <a:p>
              <a:pPr algn="ctr"/>
              <a:r>
                <a:rPr lang="en-US" sz="1466" dirty="0">
                  <a:solidFill>
                    <a:schemeClr val="bg1"/>
                  </a:solidFill>
                  <a:latin typeface="Arial" pitchFamily="34" charset="0"/>
                  <a:cs typeface="Arial" pitchFamily="34" charset="0"/>
                </a:rPr>
                <a:t>Fiori Apps can be converted to APK using </a:t>
              </a:r>
              <a:r>
                <a:rPr lang="en-US" sz="1466" dirty="0" err="1">
                  <a:solidFill>
                    <a:schemeClr val="bg1"/>
                  </a:solidFill>
                  <a:latin typeface="Arial" pitchFamily="34" charset="0"/>
                  <a:cs typeface="Arial" pitchFamily="34" charset="0"/>
                </a:rPr>
                <a:t>cordova</a:t>
              </a:r>
              <a:r>
                <a:rPr lang="en-US" sz="1466" dirty="0">
                  <a:solidFill>
                    <a:schemeClr val="bg1"/>
                  </a:solidFill>
                  <a:latin typeface="Arial" pitchFamily="34" charset="0"/>
                  <a:cs typeface="Arial" pitchFamily="34" charset="0"/>
                </a:rPr>
                <a:t> plugin with </a:t>
              </a:r>
              <a:r>
                <a:rPr lang="en-US" sz="1466" dirty="0" err="1">
                  <a:solidFill>
                    <a:schemeClr val="bg1"/>
                  </a:solidFill>
                  <a:latin typeface="Arial" pitchFamily="34" charset="0"/>
                  <a:cs typeface="Arial" pitchFamily="34" charset="0"/>
                </a:rPr>
                <a:t>WebIDE</a:t>
              </a:r>
              <a:r>
                <a:rPr lang="en-US" sz="1466" dirty="0">
                  <a:solidFill>
                    <a:schemeClr val="bg1"/>
                  </a:solidFill>
                  <a:latin typeface="Arial" pitchFamily="34" charset="0"/>
                  <a:cs typeface="Arial" pitchFamily="34" charset="0"/>
                </a:rPr>
                <a:t> tool</a:t>
              </a:r>
            </a:p>
          </p:txBody>
        </p:sp>
        <p:cxnSp>
          <p:nvCxnSpPr>
            <p:cNvPr id="44" name="Straight Connector 43"/>
            <p:cNvCxnSpPr/>
            <p:nvPr/>
          </p:nvCxnSpPr>
          <p:spPr>
            <a:xfrm rot="5400000">
              <a:off x="1519238" y="2424112"/>
              <a:ext cx="466725" cy="1588"/>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p:cNvCxnSpPr/>
            <p:nvPr/>
          </p:nvCxnSpPr>
          <p:spPr>
            <a:xfrm rot="5400000">
              <a:off x="4338640" y="2424113"/>
              <a:ext cx="466725" cy="1588"/>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6" name="TextBox 45"/>
            <p:cNvSpPr txBox="1"/>
            <p:nvPr/>
          </p:nvSpPr>
          <p:spPr>
            <a:xfrm>
              <a:off x="1479536" y="1666875"/>
              <a:ext cx="537787" cy="284671"/>
            </a:xfrm>
            <a:prstGeom prst="rect">
              <a:avLst/>
            </a:prstGeom>
            <a:noFill/>
          </p:spPr>
          <p:txBody>
            <a:bodyPr wrap="none" rtlCol="0">
              <a:spAutoFit/>
            </a:bodyPr>
            <a:lstStyle/>
            <a:p>
              <a:pPr algn="ctr"/>
              <a:r>
                <a:rPr lang="en-US" sz="1866" dirty="0">
                  <a:solidFill>
                    <a:schemeClr val="bg1"/>
                  </a:solidFill>
                  <a:latin typeface="Arial" pitchFamily="34" charset="0"/>
                  <a:cs typeface="Arial" pitchFamily="34" charset="0"/>
                </a:rPr>
                <a:t>2013</a:t>
              </a:r>
            </a:p>
          </p:txBody>
        </p:sp>
        <p:sp>
          <p:nvSpPr>
            <p:cNvPr id="47" name="TextBox 46"/>
            <p:cNvSpPr txBox="1"/>
            <p:nvPr/>
          </p:nvSpPr>
          <p:spPr>
            <a:xfrm>
              <a:off x="4308461" y="1666875"/>
              <a:ext cx="537787" cy="284671"/>
            </a:xfrm>
            <a:prstGeom prst="rect">
              <a:avLst/>
            </a:prstGeom>
            <a:noFill/>
          </p:spPr>
          <p:txBody>
            <a:bodyPr wrap="none" rtlCol="0">
              <a:spAutoFit/>
            </a:bodyPr>
            <a:lstStyle/>
            <a:p>
              <a:pPr algn="ctr"/>
              <a:r>
                <a:rPr lang="en-US" sz="1866" dirty="0">
                  <a:solidFill>
                    <a:schemeClr val="bg1"/>
                  </a:solidFill>
                  <a:latin typeface="Arial" pitchFamily="34" charset="0"/>
                  <a:cs typeface="Arial" pitchFamily="34" charset="0"/>
                </a:rPr>
                <a:t>2021</a:t>
              </a:r>
            </a:p>
          </p:txBody>
        </p:sp>
        <p:sp>
          <p:nvSpPr>
            <p:cNvPr id="48" name="TextBox 47"/>
            <p:cNvSpPr txBox="1"/>
            <p:nvPr/>
          </p:nvSpPr>
          <p:spPr>
            <a:xfrm>
              <a:off x="7118336" y="1666875"/>
              <a:ext cx="537787" cy="284671"/>
            </a:xfrm>
            <a:prstGeom prst="rect">
              <a:avLst/>
            </a:prstGeom>
            <a:noFill/>
          </p:spPr>
          <p:txBody>
            <a:bodyPr wrap="none" rtlCol="0">
              <a:spAutoFit/>
            </a:bodyPr>
            <a:lstStyle/>
            <a:p>
              <a:pPr algn="ctr"/>
              <a:r>
                <a:rPr lang="en-US" sz="1866" dirty="0">
                  <a:solidFill>
                    <a:schemeClr val="bg1"/>
                  </a:solidFill>
                  <a:latin typeface="Arial" pitchFamily="34" charset="0"/>
                  <a:cs typeface="Arial" pitchFamily="34" charset="0"/>
                </a:rPr>
                <a:t>2022</a:t>
              </a:r>
            </a:p>
          </p:txBody>
        </p:sp>
        <p:cxnSp>
          <p:nvCxnSpPr>
            <p:cNvPr id="49" name="Straight Connector 48"/>
            <p:cNvCxnSpPr/>
            <p:nvPr/>
          </p:nvCxnSpPr>
          <p:spPr>
            <a:xfrm rot="5400000">
              <a:off x="7158042" y="2424114"/>
              <a:ext cx="466725" cy="1588"/>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Connector 49"/>
            <p:cNvCxnSpPr/>
            <p:nvPr/>
          </p:nvCxnSpPr>
          <p:spPr>
            <a:xfrm rot="5400000">
              <a:off x="2919413" y="3118644"/>
              <a:ext cx="466725" cy="1588"/>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2" name="TextBox 51"/>
            <p:cNvSpPr txBox="1"/>
            <p:nvPr/>
          </p:nvSpPr>
          <p:spPr>
            <a:xfrm>
              <a:off x="2889236" y="3571875"/>
              <a:ext cx="537787" cy="284671"/>
            </a:xfrm>
            <a:prstGeom prst="rect">
              <a:avLst/>
            </a:prstGeom>
            <a:noFill/>
          </p:spPr>
          <p:txBody>
            <a:bodyPr wrap="none" rtlCol="0">
              <a:spAutoFit/>
            </a:bodyPr>
            <a:lstStyle/>
            <a:p>
              <a:pPr algn="ctr"/>
              <a:r>
                <a:rPr lang="en-US" sz="1866" dirty="0">
                  <a:solidFill>
                    <a:schemeClr val="bg1"/>
                  </a:solidFill>
                  <a:latin typeface="Arial" pitchFamily="34" charset="0"/>
                  <a:cs typeface="Arial" pitchFamily="34" charset="0"/>
                </a:rPr>
                <a:t>2015</a:t>
              </a:r>
            </a:p>
          </p:txBody>
        </p:sp>
        <p:sp>
          <p:nvSpPr>
            <p:cNvPr id="53" name="Oval 52"/>
            <p:cNvSpPr/>
            <p:nvPr/>
          </p:nvSpPr>
          <p:spPr>
            <a:xfrm>
              <a:off x="5648325" y="3390900"/>
              <a:ext cx="666750" cy="666750"/>
            </a:xfrm>
            <a:prstGeom prst="ellipse">
              <a:avLst/>
            </a:prstGeom>
            <a:solidFill>
              <a:srgbClr val="056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solidFill>
                  <a:schemeClr val="bg1"/>
                </a:solidFill>
              </a:endParaRPr>
            </a:p>
          </p:txBody>
        </p:sp>
        <p:cxnSp>
          <p:nvCxnSpPr>
            <p:cNvPr id="54" name="Straight Connector 53"/>
            <p:cNvCxnSpPr/>
            <p:nvPr/>
          </p:nvCxnSpPr>
          <p:spPr>
            <a:xfrm rot="5400000">
              <a:off x="5738813" y="3118644"/>
              <a:ext cx="466725" cy="1588"/>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5" name="TextBox 54"/>
            <p:cNvSpPr txBox="1"/>
            <p:nvPr/>
          </p:nvSpPr>
          <p:spPr>
            <a:xfrm>
              <a:off x="5708636" y="3571875"/>
              <a:ext cx="537787" cy="284671"/>
            </a:xfrm>
            <a:prstGeom prst="rect">
              <a:avLst/>
            </a:prstGeom>
            <a:noFill/>
          </p:spPr>
          <p:txBody>
            <a:bodyPr wrap="none" rtlCol="0">
              <a:spAutoFit/>
            </a:bodyPr>
            <a:lstStyle/>
            <a:p>
              <a:pPr algn="ctr"/>
              <a:r>
                <a:rPr lang="en-US" sz="1866" dirty="0">
                  <a:solidFill>
                    <a:schemeClr val="bg1"/>
                  </a:solidFill>
                  <a:latin typeface="Arial" pitchFamily="34" charset="0"/>
                  <a:cs typeface="Arial" pitchFamily="34" charset="0"/>
                </a:rPr>
                <a:t>2021</a:t>
              </a:r>
            </a:p>
          </p:txBody>
        </p:sp>
        <p:sp>
          <p:nvSpPr>
            <p:cNvPr id="56" name="TextBox 55"/>
            <p:cNvSpPr txBox="1"/>
            <p:nvPr/>
          </p:nvSpPr>
          <p:spPr>
            <a:xfrm>
              <a:off x="3467895" y="3064639"/>
              <a:ext cx="2110185" cy="1515425"/>
            </a:xfrm>
            <a:prstGeom prst="rect">
              <a:avLst/>
            </a:prstGeom>
            <a:noFill/>
          </p:spPr>
          <p:txBody>
            <a:bodyPr wrap="square" rtlCol="0">
              <a:spAutoFit/>
            </a:bodyPr>
            <a:lstStyle/>
            <a:p>
              <a:pPr algn="ctr">
                <a:lnSpc>
                  <a:spcPct val="200000"/>
                </a:lnSpc>
              </a:pPr>
              <a:r>
                <a:rPr lang="en-US" sz="1866" dirty="0" err="1">
                  <a:solidFill>
                    <a:schemeClr val="bg1"/>
                  </a:solidFill>
                  <a:latin typeface="Arial" pitchFamily="34" charset="0"/>
                  <a:cs typeface="Arial" pitchFamily="34" charset="0"/>
                </a:rPr>
                <a:t>AppGyver</a:t>
              </a:r>
              <a:r>
                <a:rPr lang="en-US" sz="1866" dirty="0">
                  <a:solidFill>
                    <a:schemeClr val="bg1"/>
                  </a:solidFill>
                  <a:latin typeface="Arial" pitchFamily="34" charset="0"/>
                  <a:cs typeface="Arial" pitchFamily="34" charset="0"/>
                </a:rPr>
                <a:t> </a:t>
              </a:r>
              <a:endParaRPr lang="en-US" sz="1600" dirty="0">
                <a:solidFill>
                  <a:schemeClr val="bg1"/>
                </a:solidFill>
                <a:latin typeface="Arial" pitchFamily="34" charset="0"/>
                <a:cs typeface="Arial" pitchFamily="34" charset="0"/>
              </a:endParaRPr>
            </a:p>
            <a:p>
              <a:pPr algn="ctr"/>
              <a:r>
                <a:rPr lang="en-US" sz="1466" dirty="0" err="1">
                  <a:solidFill>
                    <a:schemeClr val="bg1"/>
                  </a:solidFill>
                  <a:latin typeface="Arial" pitchFamily="34" charset="0"/>
                  <a:cs typeface="Arial" pitchFamily="34" charset="0"/>
                </a:rPr>
                <a:t>AppGyver</a:t>
              </a:r>
              <a:r>
                <a:rPr lang="en-US" sz="1466" dirty="0">
                  <a:solidFill>
                    <a:schemeClr val="bg1"/>
                  </a:solidFill>
                  <a:latin typeface="Arial" pitchFamily="34" charset="0"/>
                  <a:cs typeface="Arial" pitchFamily="34" charset="0"/>
                </a:rPr>
                <a:t> Oy, a pioneer in no-code development platforms that enable users with no coding skills to build applications for Web and mobile uses</a:t>
              </a:r>
            </a:p>
          </p:txBody>
        </p:sp>
        <p:sp>
          <p:nvSpPr>
            <p:cNvPr id="57" name="TextBox 56"/>
            <p:cNvSpPr txBox="1"/>
            <p:nvPr/>
          </p:nvSpPr>
          <p:spPr>
            <a:xfrm>
              <a:off x="6629400" y="3000375"/>
              <a:ext cx="1524000" cy="1176975"/>
            </a:xfrm>
            <a:prstGeom prst="rect">
              <a:avLst/>
            </a:prstGeom>
            <a:noFill/>
          </p:spPr>
          <p:txBody>
            <a:bodyPr wrap="square" rtlCol="0">
              <a:spAutoFit/>
            </a:bodyPr>
            <a:lstStyle/>
            <a:p>
              <a:pPr algn="ctr">
                <a:lnSpc>
                  <a:spcPct val="200000"/>
                </a:lnSpc>
              </a:pPr>
              <a:r>
                <a:rPr lang="en-US" sz="1866" dirty="0">
                  <a:solidFill>
                    <a:schemeClr val="bg1"/>
                  </a:solidFill>
                  <a:latin typeface="Arial" pitchFamily="34" charset="0"/>
                  <a:cs typeface="Arial" pitchFamily="34" charset="0"/>
                </a:rPr>
                <a:t>SAP Build</a:t>
              </a:r>
              <a:endParaRPr lang="en-US" sz="1600" dirty="0">
                <a:solidFill>
                  <a:schemeClr val="bg1"/>
                </a:solidFill>
                <a:latin typeface="Arial" pitchFamily="34" charset="0"/>
                <a:cs typeface="Arial" pitchFamily="34" charset="0"/>
              </a:endParaRPr>
            </a:p>
            <a:p>
              <a:pPr algn="ctr"/>
              <a:r>
                <a:rPr lang="en-US" sz="1466" dirty="0">
                  <a:solidFill>
                    <a:schemeClr val="bg1"/>
                  </a:solidFill>
                  <a:latin typeface="Arial" pitchFamily="34" charset="0"/>
                  <a:cs typeface="Arial" pitchFamily="34" charset="0"/>
                </a:rPr>
                <a:t>Build Apps combining </a:t>
              </a:r>
              <a:r>
                <a:rPr lang="en-US" sz="1466" dirty="0" err="1">
                  <a:solidFill>
                    <a:schemeClr val="bg1"/>
                  </a:solidFill>
                  <a:latin typeface="Arial" pitchFamily="34" charset="0"/>
                  <a:cs typeface="Arial" pitchFamily="34" charset="0"/>
                </a:rPr>
                <a:t>AppGyver</a:t>
              </a:r>
              <a:r>
                <a:rPr lang="en-US" sz="1466" dirty="0">
                  <a:solidFill>
                    <a:schemeClr val="bg1"/>
                  </a:solidFill>
                  <a:latin typeface="Arial" pitchFamily="34" charset="0"/>
                  <a:cs typeface="Arial" pitchFamily="34" charset="0"/>
                </a:rPr>
                <a:t>, Medix and Build.me prototyping tool</a:t>
              </a:r>
            </a:p>
          </p:txBody>
        </p:sp>
        <p:sp>
          <p:nvSpPr>
            <p:cNvPr id="58" name="TextBox 57"/>
            <p:cNvSpPr txBox="1"/>
            <p:nvPr/>
          </p:nvSpPr>
          <p:spPr>
            <a:xfrm>
              <a:off x="4843462" y="1283630"/>
              <a:ext cx="2214563" cy="1346200"/>
            </a:xfrm>
            <a:prstGeom prst="rect">
              <a:avLst/>
            </a:prstGeom>
            <a:noFill/>
          </p:spPr>
          <p:txBody>
            <a:bodyPr wrap="square" rtlCol="0">
              <a:spAutoFit/>
            </a:bodyPr>
            <a:lstStyle/>
            <a:p>
              <a:pPr algn="ctr">
                <a:lnSpc>
                  <a:spcPct val="200000"/>
                </a:lnSpc>
              </a:pPr>
              <a:r>
                <a:rPr lang="en-US" sz="1866" dirty="0">
                  <a:solidFill>
                    <a:schemeClr val="bg1"/>
                  </a:solidFill>
                  <a:latin typeface="Arial" pitchFamily="34" charset="0"/>
                  <a:cs typeface="Arial" pitchFamily="34" charset="0"/>
                </a:rPr>
                <a:t>Medix</a:t>
              </a:r>
              <a:endParaRPr lang="en-US" sz="1600" dirty="0">
                <a:solidFill>
                  <a:schemeClr val="bg1"/>
                </a:solidFill>
                <a:latin typeface="Arial" pitchFamily="34" charset="0"/>
                <a:cs typeface="Arial" pitchFamily="34" charset="0"/>
              </a:endParaRPr>
            </a:p>
            <a:p>
              <a:pPr algn="ctr"/>
              <a:r>
                <a:rPr lang="en-US" sz="1466" dirty="0" err="1">
                  <a:solidFill>
                    <a:schemeClr val="bg1"/>
                  </a:solidFill>
                  <a:latin typeface="Arial" pitchFamily="34" charset="0"/>
                  <a:cs typeface="Arial" pitchFamily="34" charset="0"/>
                </a:rPr>
                <a:t>Mendix</a:t>
              </a:r>
              <a:r>
                <a:rPr lang="en-US" sz="1466" dirty="0">
                  <a:solidFill>
                    <a:schemeClr val="bg1"/>
                  </a:solidFill>
                  <a:latin typeface="Arial" pitchFamily="34" charset="0"/>
                  <a:cs typeface="Arial" pitchFamily="34" charset="0"/>
                </a:rPr>
                <a:t> is a low-code platform that allows users to build applications, including those with SAP Fiori UI styling, without extensive coding</a:t>
              </a:r>
            </a:p>
          </p:txBody>
        </p:sp>
      </p:grpSp>
    </p:spTree>
    <p:extLst>
      <p:ext uri="{BB962C8B-B14F-4D97-AF65-F5344CB8AC3E}">
        <p14:creationId xmlns:p14="http://schemas.microsoft.com/office/powerpoint/2010/main" val="2332678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8F21ED3-353A-6D0C-0BD8-5F91E5C66007}"/>
              </a:ext>
            </a:extLst>
          </p:cNvPr>
          <p:cNvSpPr>
            <a:spLocks noGrp="1"/>
          </p:cNvSpPr>
          <p:nvPr>
            <p:ph type="ftr" sz="quarter" idx="11"/>
          </p:nvPr>
        </p:nvSpPr>
        <p:spPr/>
        <p:txBody>
          <a:bodyPr/>
          <a:lstStyle/>
          <a:p>
            <a:r>
              <a:rPr lang="en-US"/>
              <a:t>www.anubhavtrainings.com</a:t>
            </a:r>
            <a:endParaRPr lang="en-US" dirty="0"/>
          </a:p>
        </p:txBody>
      </p:sp>
      <p:sp>
        <p:nvSpPr>
          <p:cNvPr id="3" name="Slide Number Placeholder 2">
            <a:extLst>
              <a:ext uri="{FF2B5EF4-FFF2-40B4-BE49-F238E27FC236}">
                <a16:creationId xmlns:a16="http://schemas.microsoft.com/office/drawing/2014/main" id="{F6C2B81E-7681-2654-0EBF-267249150716}"/>
              </a:ext>
            </a:extLst>
          </p:cNvPr>
          <p:cNvSpPr>
            <a:spLocks noGrp="1"/>
          </p:cNvSpPr>
          <p:nvPr>
            <p:ph type="sldNum" sz="quarter" idx="12"/>
          </p:nvPr>
        </p:nvSpPr>
        <p:spPr/>
        <p:txBody>
          <a:bodyPr/>
          <a:lstStyle/>
          <a:p>
            <a:fld id="{B6F15528-21DE-4FAA-801E-634DDDAF4B2B}" type="slidenum">
              <a:rPr lang="en-US" smtClean="0"/>
              <a:pPr/>
              <a:t>5</a:t>
            </a:fld>
            <a:endParaRPr lang="en-US"/>
          </a:p>
        </p:txBody>
      </p:sp>
      <p:sp>
        <p:nvSpPr>
          <p:cNvPr id="4" name="Title 3">
            <a:extLst>
              <a:ext uri="{FF2B5EF4-FFF2-40B4-BE49-F238E27FC236}">
                <a16:creationId xmlns:a16="http://schemas.microsoft.com/office/drawing/2014/main" id="{3FF64436-2F43-F950-147E-D085DF428132}"/>
              </a:ext>
            </a:extLst>
          </p:cNvPr>
          <p:cNvSpPr>
            <a:spLocks noGrp="1"/>
          </p:cNvSpPr>
          <p:nvPr>
            <p:ph type="title"/>
          </p:nvPr>
        </p:nvSpPr>
        <p:spPr/>
        <p:txBody>
          <a:bodyPr/>
          <a:lstStyle/>
          <a:p>
            <a:r>
              <a:rPr lang="en-IN" dirty="0"/>
              <a:t>What is SAP Build</a:t>
            </a:r>
          </a:p>
        </p:txBody>
      </p:sp>
      <p:pic>
        <p:nvPicPr>
          <p:cNvPr id="6" name="Picture 5">
            <a:extLst>
              <a:ext uri="{FF2B5EF4-FFF2-40B4-BE49-F238E27FC236}">
                <a16:creationId xmlns:a16="http://schemas.microsoft.com/office/drawing/2014/main" id="{12262289-2289-7C0B-846C-54CB9DB46751}"/>
              </a:ext>
            </a:extLst>
          </p:cNvPr>
          <p:cNvPicPr>
            <a:picLocks noChangeAspect="1"/>
          </p:cNvPicPr>
          <p:nvPr/>
        </p:nvPicPr>
        <p:blipFill>
          <a:blip r:embed="rId2"/>
          <a:srcRect t="15260"/>
          <a:stretch/>
        </p:blipFill>
        <p:spPr>
          <a:xfrm>
            <a:off x="1015736" y="1499104"/>
            <a:ext cx="9948583" cy="4448962"/>
          </a:xfrm>
          <a:prstGeom prst="rect">
            <a:avLst/>
          </a:prstGeom>
        </p:spPr>
      </p:pic>
    </p:spTree>
    <p:extLst>
      <p:ext uri="{BB962C8B-B14F-4D97-AF65-F5344CB8AC3E}">
        <p14:creationId xmlns:p14="http://schemas.microsoft.com/office/powerpoint/2010/main" val="907971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8D3F9BD-4E27-6192-EB51-0968D95CF1E7}"/>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7FCAD42C-50B2-164A-AAAF-7E47D209AA25}"/>
              </a:ext>
            </a:extLst>
          </p:cNvPr>
          <p:cNvSpPr>
            <a:spLocks noGrp="1"/>
          </p:cNvSpPr>
          <p:nvPr>
            <p:ph type="sldNum" sz="quarter" idx="12"/>
          </p:nvPr>
        </p:nvSpPr>
        <p:spPr>
          <a:xfrm>
            <a:off x="203147" y="6374633"/>
            <a:ext cx="609441" cy="365030"/>
          </a:xfrm>
        </p:spPr>
        <p:txBody>
          <a:bodyPr/>
          <a:lstStyle/>
          <a:p>
            <a:fld id="{B6F15528-21DE-4FAA-801E-634DDDAF4B2B}" type="slidenum">
              <a:rPr lang="en-US" smtClean="0"/>
              <a:pPr/>
              <a:t>6</a:t>
            </a:fld>
            <a:endParaRPr lang="en-US" dirty="0"/>
          </a:p>
        </p:txBody>
      </p:sp>
      <p:sp>
        <p:nvSpPr>
          <p:cNvPr id="5" name="Title 4">
            <a:extLst>
              <a:ext uri="{FF2B5EF4-FFF2-40B4-BE49-F238E27FC236}">
                <a16:creationId xmlns:a16="http://schemas.microsoft.com/office/drawing/2014/main" id="{B7055351-1DEC-8E55-15D8-AB8288783B4E}"/>
              </a:ext>
            </a:extLst>
          </p:cNvPr>
          <p:cNvSpPr>
            <a:spLocks noGrp="1"/>
          </p:cNvSpPr>
          <p:nvPr>
            <p:ph type="title"/>
          </p:nvPr>
        </p:nvSpPr>
        <p:spPr>
          <a:xfrm>
            <a:off x="101573" y="178647"/>
            <a:ext cx="10969943" cy="711016"/>
          </a:xfrm>
        </p:spPr>
        <p:txBody>
          <a:bodyPr/>
          <a:lstStyle/>
          <a:p>
            <a:r>
              <a:rPr lang="en-IN" sz="3333" dirty="0"/>
              <a:t>Key Capabilities</a:t>
            </a:r>
          </a:p>
        </p:txBody>
      </p:sp>
      <p:pic>
        <p:nvPicPr>
          <p:cNvPr id="1028" name="Picture 4" descr="SAP Build Apps overview of the capabilities">
            <a:extLst>
              <a:ext uri="{FF2B5EF4-FFF2-40B4-BE49-F238E27FC236}">
                <a16:creationId xmlns:a16="http://schemas.microsoft.com/office/drawing/2014/main" id="{7075BD8F-8559-5D0D-576F-D7C7AA2FFA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702251"/>
            <a:ext cx="12188825" cy="4594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591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F5AE5-C23B-092A-2E6C-32EA3DD6D013}"/>
            </a:ext>
          </a:extLst>
        </p:cNvPr>
        <p:cNvGrpSpPr/>
        <p:nvPr/>
      </p:nvGrpSpPr>
      <p:grpSpPr>
        <a:xfrm>
          <a:off x="0" y="0"/>
          <a:ext cx="0" cy="0"/>
          <a:chOff x="0" y="0"/>
          <a:chExt cx="0" cy="0"/>
        </a:xfrm>
      </p:grpSpPr>
      <p:pic>
        <p:nvPicPr>
          <p:cNvPr id="2050" name="Picture 2" descr="A diagram of a company's company's company's company's company's company's company's company's company's company's company's company'&#10;&#10;Description automatically generated">
            <a:extLst>
              <a:ext uri="{FF2B5EF4-FFF2-40B4-BE49-F238E27FC236}">
                <a16:creationId xmlns:a16="http://schemas.microsoft.com/office/drawing/2014/main" id="{1C7BA0E0-A7F9-3748-1806-D7C61AE628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1734" r="49074"/>
          <a:stretch/>
        </p:blipFill>
        <p:spPr bwMode="auto">
          <a:xfrm>
            <a:off x="609441" y="1295956"/>
            <a:ext cx="5586545" cy="4829506"/>
          </a:xfrm>
          <a:prstGeom prst="rect">
            <a:avLst/>
          </a:prstGeom>
          <a:solidFill>
            <a:srgbClr val="FFFFFF"/>
          </a:solidFill>
        </p:spPr>
      </p:pic>
      <p:sp>
        <p:nvSpPr>
          <p:cNvPr id="3" name="Footer Placeholder 2">
            <a:extLst>
              <a:ext uri="{FF2B5EF4-FFF2-40B4-BE49-F238E27FC236}">
                <a16:creationId xmlns:a16="http://schemas.microsoft.com/office/drawing/2014/main" id="{FD97A5B3-F9B4-8C7B-9264-A48D8CB18EAE}"/>
              </a:ext>
            </a:extLst>
          </p:cNvPr>
          <p:cNvSpPr>
            <a:spLocks noGrp="1"/>
          </p:cNvSpPr>
          <p:nvPr>
            <p:ph type="ftr" sz="quarter" idx="11"/>
          </p:nvPr>
        </p:nvSpPr>
        <p:spPr>
          <a:xfrm>
            <a:off x="4164515" y="6355588"/>
            <a:ext cx="3859795" cy="365030"/>
          </a:xfrm>
        </p:spPr>
        <p:txBody>
          <a:bodyPr anchor="ctr">
            <a:normAutofit/>
          </a:bodyPr>
          <a:lstStyle/>
          <a:p>
            <a:pPr>
              <a:lnSpc>
                <a:spcPct val="90000"/>
              </a:lnSpc>
              <a:spcAft>
                <a:spcPts val="800"/>
              </a:spcAft>
            </a:pPr>
            <a:r>
              <a:rPr lang="en-US"/>
              <a:t>www.anubhavtrainings.com</a:t>
            </a:r>
          </a:p>
        </p:txBody>
      </p:sp>
      <p:sp>
        <p:nvSpPr>
          <p:cNvPr id="4" name="Slide Number Placeholder 3">
            <a:extLst>
              <a:ext uri="{FF2B5EF4-FFF2-40B4-BE49-F238E27FC236}">
                <a16:creationId xmlns:a16="http://schemas.microsoft.com/office/drawing/2014/main" id="{B41D26CC-B899-0457-9164-2692EBC81C4A}"/>
              </a:ext>
            </a:extLst>
          </p:cNvPr>
          <p:cNvSpPr>
            <a:spLocks noGrp="1"/>
          </p:cNvSpPr>
          <p:nvPr>
            <p:ph type="sldNum" sz="quarter" idx="12"/>
          </p:nvPr>
        </p:nvSpPr>
        <p:spPr>
          <a:xfrm>
            <a:off x="609441" y="6355588"/>
            <a:ext cx="2844059" cy="365030"/>
          </a:xfrm>
        </p:spPr>
        <p:txBody>
          <a:bodyPr anchor="ctr">
            <a:normAutofit/>
          </a:bodyPr>
          <a:lstStyle/>
          <a:p>
            <a:pPr>
              <a:lnSpc>
                <a:spcPct val="90000"/>
              </a:lnSpc>
              <a:spcAft>
                <a:spcPts val="800"/>
              </a:spcAft>
            </a:pPr>
            <a:fld id="{B6F15528-21DE-4FAA-801E-634DDDAF4B2B}" type="slidenum">
              <a:rPr lang="en-US" smtClean="0"/>
              <a:pPr>
                <a:lnSpc>
                  <a:spcPct val="90000"/>
                </a:lnSpc>
                <a:spcAft>
                  <a:spcPts val="800"/>
                </a:spcAft>
              </a:pPr>
              <a:t>7</a:t>
            </a:fld>
            <a:endParaRPr lang="en-US"/>
          </a:p>
        </p:txBody>
      </p:sp>
      <p:sp>
        <p:nvSpPr>
          <p:cNvPr id="2057" name="Title 4">
            <a:extLst>
              <a:ext uri="{FF2B5EF4-FFF2-40B4-BE49-F238E27FC236}">
                <a16:creationId xmlns:a16="http://schemas.microsoft.com/office/drawing/2014/main" id="{AACA3318-ABA3-C55F-FC09-CEE86E9838D2}"/>
              </a:ext>
            </a:extLst>
          </p:cNvPr>
          <p:cNvSpPr>
            <a:spLocks noGrp="1"/>
          </p:cNvSpPr>
          <p:nvPr>
            <p:ph type="title"/>
          </p:nvPr>
        </p:nvSpPr>
        <p:spPr>
          <a:xfrm>
            <a:off x="609441" y="584942"/>
            <a:ext cx="10969943" cy="711016"/>
          </a:xfrm>
        </p:spPr>
        <p:txBody>
          <a:bodyPr/>
          <a:lstStyle/>
          <a:p>
            <a:r>
              <a:rPr lang="en-US" dirty="0">
                <a:latin typeface="Cooper Black" panose="0208090404030B020404" pitchFamily="18" charset="0"/>
              </a:rPr>
              <a:t>What is fusion Team?</a:t>
            </a:r>
          </a:p>
        </p:txBody>
      </p:sp>
      <p:pic>
        <p:nvPicPr>
          <p:cNvPr id="2" name="Picture 2" descr="A diagram of a company's company's company's company's company's company's company's company's company's company's company's company'&#10;&#10;Description automatically generated">
            <a:extLst>
              <a:ext uri="{FF2B5EF4-FFF2-40B4-BE49-F238E27FC236}">
                <a16:creationId xmlns:a16="http://schemas.microsoft.com/office/drawing/2014/main" id="{C77AC5DC-B5C3-7973-DE5B-EDDA3B4903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0926" t="21734"/>
          <a:stretch/>
        </p:blipFill>
        <p:spPr bwMode="auto">
          <a:xfrm>
            <a:off x="6399132" y="1295955"/>
            <a:ext cx="5383398" cy="4829506"/>
          </a:xfrm>
          <a:prstGeom prst="rect">
            <a:avLst/>
          </a:prstGeom>
          <a:solidFill>
            <a:srgbClr val="FFFFFF"/>
          </a:solidFill>
        </p:spPr>
      </p:pic>
    </p:spTree>
    <p:extLst>
      <p:ext uri="{BB962C8B-B14F-4D97-AF65-F5344CB8AC3E}">
        <p14:creationId xmlns:p14="http://schemas.microsoft.com/office/powerpoint/2010/main" val="2716563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66E8A3-9F74-A7C0-0087-DDBF9527FECB}"/>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8926A3DC-05DA-339D-BDEF-843C03B86D3B}"/>
              </a:ext>
            </a:extLst>
          </p:cNvPr>
          <p:cNvSpPr>
            <a:spLocks noGrp="1"/>
          </p:cNvSpPr>
          <p:nvPr>
            <p:ph type="ftr" sz="quarter" idx="11"/>
          </p:nvPr>
        </p:nvSpPr>
        <p:spPr>
          <a:xfrm>
            <a:off x="4164515" y="6355588"/>
            <a:ext cx="3859795" cy="365030"/>
          </a:xfrm>
        </p:spPr>
        <p:txBody>
          <a:bodyPr anchor="ctr">
            <a:normAutofit/>
          </a:bodyPr>
          <a:lstStyle/>
          <a:p>
            <a:pPr>
              <a:lnSpc>
                <a:spcPct val="90000"/>
              </a:lnSpc>
              <a:spcAft>
                <a:spcPts val="800"/>
              </a:spcAft>
            </a:pPr>
            <a:r>
              <a:rPr lang="en-US" dirty="0"/>
              <a:t>www.anubhavtrainings.com</a:t>
            </a:r>
            <a:endParaRPr lang="en-US"/>
          </a:p>
        </p:txBody>
      </p:sp>
      <p:sp>
        <p:nvSpPr>
          <p:cNvPr id="4" name="Slide Number Placeholder 3">
            <a:extLst>
              <a:ext uri="{FF2B5EF4-FFF2-40B4-BE49-F238E27FC236}">
                <a16:creationId xmlns:a16="http://schemas.microsoft.com/office/drawing/2014/main" id="{4FAA0FF4-F89E-EA49-B96B-17FE1C3100BC}"/>
              </a:ext>
            </a:extLst>
          </p:cNvPr>
          <p:cNvSpPr>
            <a:spLocks noGrp="1"/>
          </p:cNvSpPr>
          <p:nvPr>
            <p:ph type="sldNum" sz="quarter" idx="12"/>
          </p:nvPr>
        </p:nvSpPr>
        <p:spPr>
          <a:xfrm>
            <a:off x="609441" y="6355588"/>
            <a:ext cx="2844059" cy="365030"/>
          </a:xfrm>
        </p:spPr>
        <p:txBody>
          <a:bodyPr anchor="ctr">
            <a:normAutofit/>
          </a:bodyPr>
          <a:lstStyle/>
          <a:p>
            <a:pPr>
              <a:lnSpc>
                <a:spcPct val="90000"/>
              </a:lnSpc>
              <a:spcAft>
                <a:spcPts val="800"/>
              </a:spcAft>
            </a:pPr>
            <a:fld id="{B6F15528-21DE-4FAA-801E-634DDDAF4B2B}" type="slidenum">
              <a:rPr lang="en-US" smtClean="0"/>
              <a:pPr>
                <a:lnSpc>
                  <a:spcPct val="90000"/>
                </a:lnSpc>
                <a:spcAft>
                  <a:spcPts val="800"/>
                </a:spcAft>
              </a:pPr>
              <a:t>8</a:t>
            </a:fld>
            <a:endParaRPr lang="en-US"/>
          </a:p>
        </p:txBody>
      </p:sp>
      <p:sp>
        <p:nvSpPr>
          <p:cNvPr id="3079" name="Title 4">
            <a:extLst>
              <a:ext uri="{FF2B5EF4-FFF2-40B4-BE49-F238E27FC236}">
                <a16:creationId xmlns:a16="http://schemas.microsoft.com/office/drawing/2014/main" id="{0531F886-6E8F-3157-6960-F972DB255F43}"/>
              </a:ext>
            </a:extLst>
          </p:cNvPr>
          <p:cNvSpPr>
            <a:spLocks noGrp="1"/>
          </p:cNvSpPr>
          <p:nvPr>
            <p:ph type="title"/>
          </p:nvPr>
        </p:nvSpPr>
        <p:spPr>
          <a:xfrm>
            <a:off x="609441" y="584942"/>
            <a:ext cx="10969943" cy="711016"/>
          </a:xfrm>
        </p:spPr>
        <p:txBody>
          <a:bodyPr/>
          <a:lstStyle/>
          <a:p>
            <a:r>
              <a:rPr lang="en-US" dirty="0">
                <a:latin typeface="Cooper Black" panose="0208090404030B020404" pitchFamily="18" charset="0"/>
              </a:rPr>
              <a:t>Key role of professional developers?</a:t>
            </a:r>
          </a:p>
        </p:txBody>
      </p:sp>
      <p:pic>
        <p:nvPicPr>
          <p:cNvPr id="3076" name="Picture 4">
            <a:extLst>
              <a:ext uri="{FF2B5EF4-FFF2-40B4-BE49-F238E27FC236}">
                <a16:creationId xmlns:a16="http://schemas.microsoft.com/office/drawing/2014/main" id="{2D72A61C-CB71-687B-82E2-BE785A0BD7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203" r="53017"/>
          <a:stretch/>
        </p:blipFill>
        <p:spPr bwMode="auto">
          <a:xfrm>
            <a:off x="603902" y="1429273"/>
            <a:ext cx="5084217" cy="49711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a:extLst>
              <a:ext uri="{FF2B5EF4-FFF2-40B4-BE49-F238E27FC236}">
                <a16:creationId xmlns:a16="http://schemas.microsoft.com/office/drawing/2014/main" id="{C5FABE37-2258-C38A-D8F1-21AA0AE265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983" t="14203"/>
          <a:stretch/>
        </p:blipFill>
        <p:spPr bwMode="auto">
          <a:xfrm>
            <a:off x="5992839" y="1429273"/>
            <a:ext cx="5737224" cy="497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94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1000"/>
                                        <p:tgtEl>
                                          <p:spTgt spid="3076"/>
                                        </p:tgtEl>
                                      </p:cBhvr>
                                    </p:animEffect>
                                    <p:anim calcmode="lin" valueType="num">
                                      <p:cBhvr>
                                        <p:cTn id="8" dur="1000" fill="hold"/>
                                        <p:tgtEl>
                                          <p:spTgt spid="3076"/>
                                        </p:tgtEl>
                                        <p:attrNameLst>
                                          <p:attrName>ppt_x</p:attrName>
                                        </p:attrNameLst>
                                      </p:cBhvr>
                                      <p:tavLst>
                                        <p:tav tm="0">
                                          <p:val>
                                            <p:strVal val="#ppt_x"/>
                                          </p:val>
                                        </p:tav>
                                        <p:tav tm="100000">
                                          <p:val>
                                            <p:strVal val="#ppt_x"/>
                                          </p:val>
                                        </p:tav>
                                      </p:tavLst>
                                    </p:anim>
                                    <p:anim calcmode="lin" valueType="num">
                                      <p:cBhvr>
                                        <p:cTn id="9" dur="1000" fill="hold"/>
                                        <p:tgtEl>
                                          <p:spTgt spid="307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BAB68-5FC2-14DE-8E6C-1434727C211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DABA5B4-EF5E-86D2-A2E3-3D235EE17AB2}"/>
              </a:ext>
            </a:extLst>
          </p:cNvPr>
          <p:cNvSpPr>
            <a:spLocks noGrp="1"/>
          </p:cNvSpPr>
          <p:nvPr>
            <p:ph type="title"/>
          </p:nvPr>
        </p:nvSpPr>
        <p:spPr>
          <a:xfrm>
            <a:off x="609443" y="1092809"/>
            <a:ext cx="4010039" cy="1161748"/>
          </a:xfrm>
        </p:spPr>
        <p:txBody>
          <a:bodyPr anchor="b">
            <a:normAutofit/>
          </a:bodyPr>
          <a:lstStyle/>
          <a:p>
            <a:r>
              <a:rPr lang="en-US" b="1" kern="1200" dirty="0">
                <a:latin typeface="Arial" pitchFamily="34" charset="0"/>
                <a:ea typeface="+mj-ea"/>
                <a:cs typeface="Arial" pitchFamily="34" charset="0"/>
                <a:hlinkClick r:id="rId2"/>
              </a:rPr>
              <a:t>What is SAP Build?</a:t>
            </a:r>
            <a:endParaRPr lang="en-US" b="1" kern="1200" dirty="0">
              <a:latin typeface="Arial" pitchFamily="34" charset="0"/>
              <a:ea typeface="+mj-ea"/>
              <a:cs typeface="Arial" pitchFamily="34" charset="0"/>
            </a:endParaRPr>
          </a:p>
        </p:txBody>
      </p:sp>
      <p:pic>
        <p:nvPicPr>
          <p:cNvPr id="1026" name="Picture 2">
            <a:extLst>
              <a:ext uri="{FF2B5EF4-FFF2-40B4-BE49-F238E27FC236}">
                <a16:creationId xmlns:a16="http://schemas.microsoft.com/office/drawing/2014/main" id="{36FF75DD-F839-5B12-4F71-F93242EFE24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65491" y="1692729"/>
            <a:ext cx="6813892" cy="3832814"/>
          </a:xfrm>
          <a:prstGeom prst="rect">
            <a:avLst/>
          </a:prstGeom>
          <a:solidFill>
            <a:srgbClr val="FFFFFF"/>
          </a:solidFill>
        </p:spPr>
      </p:pic>
      <p:sp>
        <p:nvSpPr>
          <p:cNvPr id="6" name="TextBox 5">
            <a:extLst>
              <a:ext uri="{FF2B5EF4-FFF2-40B4-BE49-F238E27FC236}">
                <a16:creationId xmlns:a16="http://schemas.microsoft.com/office/drawing/2014/main" id="{1F3165B0-26D5-F09C-1C44-B710C15C84DE}"/>
              </a:ext>
            </a:extLst>
          </p:cNvPr>
          <p:cNvSpPr txBox="1"/>
          <p:nvPr/>
        </p:nvSpPr>
        <p:spPr>
          <a:xfrm>
            <a:off x="609443" y="2311691"/>
            <a:ext cx="4010039" cy="3813771"/>
          </a:xfrm>
          <a:prstGeom prst="rect">
            <a:avLst/>
          </a:prstGeom>
        </p:spPr>
        <p:txBody>
          <a:bodyPr vert="horz" lIns="121888" tIns="60944" rIns="121888" bIns="60944" rtlCol="0">
            <a:normAutofit/>
          </a:bodyPr>
          <a:lstStyle/>
          <a:p>
            <a:pPr>
              <a:spcBef>
                <a:spcPct val="20000"/>
              </a:spcBef>
            </a:pPr>
            <a:r>
              <a:rPr lang="en-US" sz="1866" dirty="0"/>
              <a:t>SAP Build is a user-friendly low-code/no-code platform within the SAP Business Technology Platform (SAP BTP), designed to empower users to create, customize, and enhance applications, automate workflows, and build business sites without the need for advanced coding skills. It includes three primary components:</a:t>
            </a:r>
          </a:p>
        </p:txBody>
      </p:sp>
      <p:sp>
        <p:nvSpPr>
          <p:cNvPr id="3" name="Footer Placeholder 2">
            <a:extLst>
              <a:ext uri="{FF2B5EF4-FFF2-40B4-BE49-F238E27FC236}">
                <a16:creationId xmlns:a16="http://schemas.microsoft.com/office/drawing/2014/main" id="{6578A131-FA27-9248-F207-3AAD054D9FBA}"/>
              </a:ext>
            </a:extLst>
          </p:cNvPr>
          <p:cNvSpPr>
            <a:spLocks noGrp="1"/>
          </p:cNvSpPr>
          <p:nvPr>
            <p:ph type="ftr" sz="quarter" idx="11"/>
          </p:nvPr>
        </p:nvSpPr>
        <p:spPr>
          <a:xfrm>
            <a:off x="4164515" y="6355588"/>
            <a:ext cx="3859795" cy="365030"/>
          </a:xfrm>
        </p:spPr>
        <p:txBody>
          <a:bodyPr vert="horz" lIns="121888" tIns="60944" rIns="121888" bIns="60944" rtlCol="0" anchor="ctr">
            <a:normAutofit/>
          </a:bodyPr>
          <a:lstStyle/>
          <a:p>
            <a:pPr>
              <a:lnSpc>
                <a:spcPct val="90000"/>
              </a:lnSpc>
              <a:spcAft>
                <a:spcPts val="800"/>
              </a:spcAft>
            </a:pPr>
            <a:r>
              <a:rPr lang="en-US" kern="1200">
                <a:latin typeface="+mn-lt"/>
                <a:ea typeface="+mn-ea"/>
                <a:cs typeface="+mn-cs"/>
              </a:rPr>
              <a:t>www.anubhavtrainings.com</a:t>
            </a:r>
          </a:p>
        </p:txBody>
      </p:sp>
      <p:sp>
        <p:nvSpPr>
          <p:cNvPr id="4" name="Slide Number Placeholder 3">
            <a:extLst>
              <a:ext uri="{FF2B5EF4-FFF2-40B4-BE49-F238E27FC236}">
                <a16:creationId xmlns:a16="http://schemas.microsoft.com/office/drawing/2014/main" id="{5B505CC5-8DCC-CA30-9D2C-E6689D7FA228}"/>
              </a:ext>
            </a:extLst>
          </p:cNvPr>
          <p:cNvSpPr>
            <a:spLocks noGrp="1"/>
          </p:cNvSpPr>
          <p:nvPr>
            <p:ph type="sldNum" sz="quarter" idx="12"/>
          </p:nvPr>
        </p:nvSpPr>
        <p:spPr>
          <a:xfrm>
            <a:off x="8735324" y="6355588"/>
            <a:ext cx="2844059" cy="365030"/>
          </a:xfrm>
        </p:spPr>
        <p:txBody>
          <a:bodyPr vert="horz" lIns="121888" tIns="60944" rIns="121888" bIns="60944" rtlCol="0" anchor="ctr">
            <a:normAutofit/>
          </a:bodyPr>
          <a:lstStyle/>
          <a:p>
            <a:pPr>
              <a:lnSpc>
                <a:spcPct val="90000"/>
              </a:lnSpc>
              <a:spcAft>
                <a:spcPts val="800"/>
              </a:spcAft>
            </a:pPr>
            <a:fld id="{B6F15528-21DE-4FAA-801E-634DDDAF4B2B}" type="slidenum">
              <a:rPr lang="en-US" smtClean="0"/>
              <a:pPr>
                <a:lnSpc>
                  <a:spcPct val="90000"/>
                </a:lnSpc>
                <a:spcAft>
                  <a:spcPts val="800"/>
                </a:spcAft>
              </a:pPr>
              <a:t>9</a:t>
            </a:fld>
            <a:endParaRPr lang="en-US"/>
          </a:p>
        </p:txBody>
      </p:sp>
    </p:spTree>
    <p:extLst>
      <p:ext uri="{BB962C8B-B14F-4D97-AF65-F5344CB8AC3E}">
        <p14:creationId xmlns:p14="http://schemas.microsoft.com/office/powerpoint/2010/main" val="1637593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1000"/>
                                        <p:tgtEl>
                                          <p:spTgt spid="1026"/>
                                        </p:tgtEl>
                                      </p:cBhvr>
                                    </p:animEffect>
                                    <p:anim calcmode="lin" valueType="num">
                                      <p:cBhvr>
                                        <p:cTn id="20" dur="1000" fill="hold"/>
                                        <p:tgtEl>
                                          <p:spTgt spid="1026"/>
                                        </p:tgtEl>
                                        <p:attrNameLst>
                                          <p:attrName>ppt_x</p:attrName>
                                        </p:attrNameLst>
                                      </p:cBhvr>
                                      <p:tavLst>
                                        <p:tav tm="0">
                                          <p:val>
                                            <p:strVal val="#ppt_x"/>
                                          </p:val>
                                        </p:tav>
                                        <p:tav tm="100000">
                                          <p:val>
                                            <p:strVal val="#ppt_x"/>
                                          </p:val>
                                        </p:tav>
                                      </p:tavLst>
                                    </p:anim>
                                    <p:anim calcmode="lin" valueType="num">
                                      <p:cBhvr>
                                        <p:cTn id="21"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theme/theme1.xml><?xml version="1.0" encoding="utf-8"?>
<a:theme xmlns:a="http://schemas.openxmlformats.org/drawingml/2006/main" name="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6933</TotalTime>
  <Words>842</Words>
  <Application>Microsoft Office PowerPoint</Application>
  <PresentationFormat>Custom</PresentationFormat>
  <Paragraphs>123</Paragraphs>
  <Slides>18</Slides>
  <Notes>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18</vt:i4>
      </vt:variant>
    </vt:vector>
  </HeadingPairs>
  <TitlesOfParts>
    <vt:vector size="30" baseType="lpstr">
      <vt:lpstr>72</vt:lpstr>
      <vt:lpstr>Amasis MT Pro Black</vt:lpstr>
      <vt:lpstr>Arial</vt:lpstr>
      <vt:lpstr>Arial Black</vt:lpstr>
      <vt:lpstr>Calibri</vt:lpstr>
      <vt:lpstr>Cooper Black</vt:lpstr>
      <vt:lpstr>SAP-icons</vt:lpstr>
      <vt:lpstr>Segoe UI</vt:lpstr>
      <vt:lpstr>Segoe UI Light</vt:lpstr>
      <vt:lpstr>TKTypeMedium</vt:lpstr>
      <vt:lpstr>Office Theme</vt:lpstr>
      <vt:lpstr>1_Office Theme</vt:lpstr>
      <vt:lpstr>SAP BTP Build Apps Training</vt:lpstr>
      <vt:lpstr>PowerPoint Presentation</vt:lpstr>
      <vt:lpstr>Agenda</vt:lpstr>
      <vt:lpstr>A Quick History</vt:lpstr>
      <vt:lpstr>What is SAP Build</vt:lpstr>
      <vt:lpstr>Key Capabilities</vt:lpstr>
      <vt:lpstr>What is fusion Team?</vt:lpstr>
      <vt:lpstr>Key role of professional developers?</vt:lpstr>
      <vt:lpstr>What is SAP Build?</vt:lpstr>
      <vt:lpstr>SAP Build Offerings?</vt:lpstr>
      <vt:lpstr>SAP Build Work Zone?</vt:lpstr>
      <vt:lpstr>Offerings of Build Work Zone</vt:lpstr>
      <vt:lpstr>Hands-on Setting up Build Work Zone</vt:lpstr>
      <vt:lpstr>What is SAP Cloud Identity Service?</vt:lpstr>
      <vt:lpstr>Become Admin for your Identity Service</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Julian</dc:creator>
  <cp:lastModifiedBy>Anubhav Oberoy</cp:lastModifiedBy>
  <cp:revision>163</cp:revision>
  <dcterms:created xsi:type="dcterms:W3CDTF">2013-09-12T13:05:01Z</dcterms:created>
  <dcterms:modified xsi:type="dcterms:W3CDTF">2025-04-26T07:41:37Z</dcterms:modified>
</cp:coreProperties>
</file>